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Lst>
  <p:notesMasterIdLst>
    <p:notesMasterId r:id="rId25"/>
  </p:notesMasterIdLst>
  <p:handoutMasterIdLst>
    <p:handoutMasterId r:id="rId26"/>
  </p:handoutMasterIdLst>
  <p:sldIdLst>
    <p:sldId id="452" r:id="rId7"/>
    <p:sldId id="369" r:id="rId8"/>
    <p:sldId id="403" r:id="rId9"/>
    <p:sldId id="256" r:id="rId10"/>
    <p:sldId id="463" r:id="rId11"/>
    <p:sldId id="462" r:id="rId12"/>
    <p:sldId id="465" r:id="rId13"/>
    <p:sldId id="457" r:id="rId14"/>
    <p:sldId id="466" r:id="rId15"/>
    <p:sldId id="461" r:id="rId16"/>
    <p:sldId id="467" r:id="rId17"/>
    <p:sldId id="468" r:id="rId18"/>
    <p:sldId id="471" r:id="rId19"/>
    <p:sldId id="470" r:id="rId20"/>
    <p:sldId id="472" r:id="rId21"/>
    <p:sldId id="469" r:id="rId22"/>
    <p:sldId id="473" r:id="rId23"/>
    <p:sldId id="396" r:id="rId24"/>
  </p:sldIdLst>
  <p:sldSz cx="9144000" cy="6858000" type="screen4x3"/>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3"/>
    <a:srgbClr val="999999"/>
    <a:srgbClr val="98C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0"/>
    <p:restoredTop sz="94657"/>
  </p:normalViewPr>
  <p:slideViewPr>
    <p:cSldViewPr snapToGrid="0">
      <p:cViewPr varScale="1">
        <p:scale>
          <a:sx n="102" d="100"/>
          <a:sy n="102" d="100"/>
        </p:scale>
        <p:origin x="1832" y="17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100"/>
        <p:guide pos="312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13/01/2025</a:t>
            </a:fld>
            <a:endParaRPr lang="en-GB"/>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r>
              <a:rPr lang="en-GB"/>
              <a:t>Tejash Varsani, Nermine Loukil, Oussema Belkhiria (TUM)</a:t>
            </a:r>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13/01/2025</a:t>
            </a:fld>
            <a:endParaRPr lang="en-GB"/>
          </a:p>
        </p:txBody>
      </p:sp>
      <p:sp>
        <p:nvSpPr>
          <p:cNvPr id="4" name="Folienbildplatzhalter 3"/>
          <p:cNvSpPr>
            <a:spLocks noGrp="1" noRot="1" noChangeAspect="1"/>
          </p:cNvSpPr>
          <p:nvPr>
            <p:ph type="sldImg" idx="2"/>
          </p:nvPr>
        </p:nvSpPr>
        <p:spPr>
          <a:xfrm>
            <a:off x="3295650" y="500063"/>
            <a:ext cx="333375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r>
              <a:rPr lang="en-GB"/>
              <a:t>Tejash Varsani, Nermine Loukil, Oussema Belkhiria (TUM)</a:t>
            </a:r>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
        <p:nvSpPr>
          <p:cNvPr id="5" name="Footer Placeholder 4">
            <a:extLst>
              <a:ext uri="{FF2B5EF4-FFF2-40B4-BE49-F238E27FC236}">
                <a16:creationId xmlns:a16="http://schemas.microsoft.com/office/drawing/2014/main" id="{8BAFF6C2-477E-7082-4BF7-5FECCE777C6F}"/>
              </a:ext>
            </a:extLst>
          </p:cNvPr>
          <p:cNvSpPr>
            <a:spLocks noGrp="1"/>
          </p:cNvSpPr>
          <p:nvPr>
            <p:ph type="ftr" sz="quarter" idx="4"/>
          </p:nvPr>
        </p:nvSpPr>
        <p:spPr/>
        <p:txBody>
          <a:bodyPr/>
          <a:lstStyle/>
          <a:p>
            <a:pPr>
              <a:defRPr/>
            </a:pPr>
            <a:r>
              <a:rPr lang="en-GB"/>
              <a:t>Tejash Varsani, Nermine Loukil, Oussema Belkhiria (TUM)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56413-C4DD-FC8E-9680-8BFF510D24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59D226-3407-1757-C3AC-C6191AE5F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0484E7-1627-73F5-3994-B8BBC3E7B40D}"/>
              </a:ext>
            </a:extLst>
          </p:cNvPr>
          <p:cNvSpPr>
            <a:spLocks noGrp="1"/>
          </p:cNvSpPr>
          <p:nvPr>
            <p:ph type="body" idx="1"/>
          </p:nvPr>
        </p:nvSpPr>
        <p:spPr/>
        <p:txBody>
          <a:bodyPr/>
          <a:lstStyle/>
          <a:p>
            <a:endParaRPr lang="en-DE" dirty="0"/>
          </a:p>
        </p:txBody>
      </p:sp>
      <p:sp>
        <p:nvSpPr>
          <p:cNvPr id="4" name="Footer Placeholder 3">
            <a:extLst>
              <a:ext uri="{FF2B5EF4-FFF2-40B4-BE49-F238E27FC236}">
                <a16:creationId xmlns:a16="http://schemas.microsoft.com/office/drawing/2014/main" id="{AFE4DC38-C0A3-81B3-7835-2453B4328CA2}"/>
              </a:ext>
            </a:extLst>
          </p:cNvPr>
          <p:cNvSpPr>
            <a:spLocks noGrp="1"/>
          </p:cNvSpPr>
          <p:nvPr>
            <p:ph type="ftr" sz="quarter" idx="4"/>
          </p:nvPr>
        </p:nvSpPr>
        <p:spPr/>
        <p:txBody>
          <a:bodyPr/>
          <a:lstStyle/>
          <a:p>
            <a:pPr>
              <a:defRPr/>
            </a:pPr>
            <a:r>
              <a:rPr lang="en-GB"/>
              <a:t>Tejash Varsani, Nermine Loukil, Oussema Belkhiria (TUM)</a:t>
            </a:r>
          </a:p>
        </p:txBody>
      </p:sp>
      <p:sp>
        <p:nvSpPr>
          <p:cNvPr id="5" name="Slide Number Placeholder 4">
            <a:extLst>
              <a:ext uri="{FF2B5EF4-FFF2-40B4-BE49-F238E27FC236}">
                <a16:creationId xmlns:a16="http://schemas.microsoft.com/office/drawing/2014/main" id="{59332CC7-4DAF-50A1-55D0-889A8E5DF1B8}"/>
              </a:ext>
            </a:extLst>
          </p:cNvPr>
          <p:cNvSpPr>
            <a:spLocks noGrp="1"/>
          </p:cNvSpPr>
          <p:nvPr>
            <p:ph type="sldNum" sz="quarter" idx="5"/>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1324532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a:t>Referent</a:t>
            </a:r>
            <a:br>
              <a:rPr lang="de-DE" noProof="0"/>
            </a:br>
            <a:r>
              <a:rPr lang="de-DE" noProof="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3"/>
          </p:nvPr>
        </p:nvSpPr>
        <p:spPr/>
        <p:txBody>
          <a:bodyPr/>
          <a:lstStyle/>
          <a:p>
            <a:r>
              <a:rPr lang="de-DE"/>
              <a:t>Tejash Varsani, </a:t>
            </a:r>
            <a:r>
              <a:rPr lang="de-DE">
                <a:solidFill>
                  <a:srgbClr val="333333"/>
                </a:solidFill>
                <a:latin typeface="Helvetica Neue"/>
              </a:rPr>
              <a:t>Nermine Loukil, Oussema Belkhiria (TUM)</a:t>
            </a:r>
            <a:endParaRPr lang="de-DE" b="0" i="0">
              <a:solidFill>
                <a:srgbClr val="333333"/>
              </a:solidFill>
              <a:effectLst/>
              <a:latin typeface="Helvetica Neue"/>
            </a:endParaRP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6"/>
          </p:nvPr>
        </p:nvSpPr>
        <p:spPr>
          <a:xfrm>
            <a:off x="292181" y="6108188"/>
            <a:ext cx="6464280" cy="365125"/>
          </a:xfrm>
          <a:prstGeom prst="rect">
            <a:avLst/>
          </a:prstGeom>
        </p:spPr>
        <p:txBody>
          <a:bodyPr/>
          <a:lstStyle/>
          <a:p>
            <a:r>
              <a:rPr lang="de-DE"/>
              <a:t>Tejash Varsani, Nermine Loukil, Oussema Belkhiria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2435256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a:xfrm>
            <a:off x="292181" y="6108188"/>
            <a:ext cx="6464280" cy="365125"/>
          </a:xfrm>
          <a:prstGeom prst="rect">
            <a:avLst/>
          </a:prstGeom>
        </p:spPr>
        <p:txBody>
          <a:bodyPr/>
          <a:lstStyle/>
          <a:p>
            <a:r>
              <a:rPr lang="de-DE" noProof="0"/>
              <a:t>Tejash Varsani, Nermine Loukil, Oussema Belkhiria (TUM)</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a:t>Textmasterformate durch Klicken bearbeiten</a:t>
            </a:r>
          </a:p>
          <a:p>
            <a:pPr lvl="1"/>
            <a:r>
              <a:rPr lang="de-DE"/>
              <a:t>Zweite Ebene</a:t>
            </a:r>
          </a:p>
          <a:p>
            <a:pPr lvl="2"/>
            <a:r>
              <a:rPr lang="de-DE" sz="1600"/>
              <a:t>Dritte Ebene</a:t>
            </a:r>
            <a:endParaRPr lang="de-DE"/>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790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lvl1pPr>
            <a:lvl2pPr>
              <a:defRPr lang="de-DE" noProof="0" dirty="0" smtClean="0"/>
            </a:lvl2pPr>
          </a:lstStyle>
          <a:p>
            <a:pPr lvl="0"/>
            <a:r>
              <a:rPr lang="de-DE" noProof="0"/>
              <a:t>Referent</a:t>
            </a:r>
            <a:br>
              <a:rPr lang="de-DE" noProof="0"/>
            </a:br>
            <a:r>
              <a:rPr lang="de-DE" noProof="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3"/>
          </p:nvPr>
        </p:nvSpPr>
        <p:spPr/>
        <p:txBody>
          <a:bodyPr/>
          <a:lstStyle/>
          <a:p>
            <a:r>
              <a:rPr lang="de-DE"/>
              <a:t>Tejash Varsani, Nermine Loukil, Oussema Belkhiria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noProof="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Tejash Varsani, Nermine Loukil, Oussema Belkhiria (TUM)</a:t>
            </a:r>
            <a:endParaRPr lang="en-US"/>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sz="1600" noProof="0"/>
              <a:t>Dritte Ebene</a:t>
            </a:r>
            <a:endParaRPr lang="de-DE" noProof="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useBgFill="1">
        <p:nvSpPr>
          <p:cNvPr id="7" name="Fußzeilenplatzhalter 6"/>
          <p:cNvSpPr>
            <a:spLocks noGrp="1"/>
          </p:cNvSpPr>
          <p:nvPr>
            <p:ph type="ftr" sz="quarter" idx="12"/>
          </p:nvPr>
        </p:nvSpPr>
        <p:spPr/>
        <p:txBody>
          <a:bodyPr/>
          <a:lstStyle/>
          <a:p>
            <a:r>
              <a:rPr lang="de-DE"/>
              <a:t>Tejash Varsani, Nermine Loukil, Oussema Belkhiria (TUM)</a:t>
            </a:r>
            <a:endParaRPr lang="en-US"/>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a:t>Inhalt durch Klicken bearbeiten</a:t>
            </a:r>
          </a:p>
          <a:p>
            <a:pPr lvl="1"/>
            <a:r>
              <a:rPr lang="de-DE" noProof="0"/>
              <a:t>Zweite Ebene</a:t>
            </a:r>
          </a:p>
          <a:p>
            <a:pPr lvl="2"/>
            <a:r>
              <a:rPr lang="de-DE" sz="1600" noProof="0"/>
              <a:t>Dritte Ebene</a:t>
            </a:r>
            <a:endParaRPr lang="de-DE" noProof="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sz="1600" noProof="0"/>
              <a:t>Dritte Ebene</a:t>
            </a:r>
            <a:endParaRPr lang="de-DE" noProof="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7"/>
          </p:nvPr>
        </p:nvSpPr>
        <p:spPr/>
        <p:txBody>
          <a:bodyPr/>
          <a:lstStyle/>
          <a:p>
            <a:r>
              <a:rPr lang="de-DE"/>
              <a:t>Tejash Varsani, Nermine Loukil, Oussema Belkhiria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3462901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Tejash Varsani, Nermine Loukil, Oussema Belkhiria (TUM)</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a:t>Textmasterformate durch Klicken bearbeiten</a:t>
            </a:r>
          </a:p>
          <a:p>
            <a:pPr lvl="1"/>
            <a:r>
              <a:rPr lang="de-DE"/>
              <a:t>Zweite Ebene</a:t>
            </a:r>
          </a:p>
          <a:p>
            <a:pPr lvl="2"/>
            <a:r>
              <a:rPr lang="de-DE" sz="1600"/>
              <a:t>Dritte Ebene</a:t>
            </a:r>
            <a:endParaRPr lang="de-DE"/>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477139"/>
            <a:ext cx="9144000" cy="4380861"/>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Tejash Varsani, Nermine Loukil, Oussema Belkhiria (TUM)</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baseline="0"/>
            </a:lvl3pPr>
          </a:lstStyle>
          <a:p>
            <a:pPr lvl="0"/>
            <a:r>
              <a:rPr lang="de-DE"/>
              <a:t>Textmasterformate durch Klicken bearbeiten</a:t>
            </a:r>
          </a:p>
          <a:p>
            <a:pPr lvl="1"/>
            <a:r>
              <a:rPr lang="de-DE"/>
              <a:t>Zweite Ebene</a:t>
            </a:r>
          </a:p>
          <a:p>
            <a:pPr lvl="2"/>
            <a:r>
              <a:rPr lang="de-DE" sz="1600"/>
              <a:t>Dritte Ebene</a:t>
            </a:r>
            <a:endParaRPr lang="de-DE"/>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Tejash Varsani, Nermine Loukil, Oussema Belkhiria (TUM)</a:t>
            </a:r>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11150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91640"/>
            <a:ext cx="9144000" cy="5166360"/>
          </a:xfrm>
          <a:prstGeom prst="rect">
            <a:avLst/>
          </a:prstGeom>
        </p:spPr>
        <p:txBody>
          <a:bodyPr/>
          <a:lstStyle>
            <a:lvl1pPr>
              <a:lnSpc>
                <a:spcPct val="114000"/>
              </a:lnSpc>
              <a:defRPr/>
            </a:lvl1pPr>
          </a:lstStyle>
          <a:p>
            <a:endParaRPr lang="de-DE"/>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6"/>
          </p:nvPr>
        </p:nvSpPr>
        <p:spPr/>
        <p:txBody>
          <a:bodyPr/>
          <a:lstStyle/>
          <a:p>
            <a:r>
              <a:rPr lang="de-DE"/>
              <a:t>Tejash Varsani, Nermine Loukil, Oussema Belkhiria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4257987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Tejash Varsani, Nermine Loukil, Oussema Belkhiria (TUM)</a:t>
            </a:r>
            <a:endParaRPr lang="en-US"/>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a:t>Präsentationsmuster</a:t>
            </a:r>
            <a:br>
              <a:rPr lang="de-DE" noProof="0"/>
            </a:br>
            <a:br>
              <a:rPr lang="de-DE" noProof="0"/>
            </a:br>
            <a:r>
              <a:rPr lang="de-DE" noProof="0"/>
              <a:t>kann auch als </a:t>
            </a:r>
            <a:r>
              <a:rPr lang="de-DE" noProof="0" err="1"/>
              <a:t>Kapiteltrenner</a:t>
            </a:r>
            <a:r>
              <a:rPr lang="de-DE" noProof="0"/>
              <a:t> verwendet werden</a:t>
            </a:r>
          </a:p>
        </p:txBody>
      </p:sp>
    </p:spTree>
    <p:extLst>
      <p:ext uri="{BB962C8B-B14F-4D97-AF65-F5344CB8AC3E}">
        <p14:creationId xmlns:p14="http://schemas.microsoft.com/office/powerpoint/2010/main" val="608250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41193-4B16-6080-5DC1-FA70F37DB38B}"/>
              </a:ext>
            </a:extLst>
          </p:cNvPr>
          <p:cNvSpPr>
            <a:spLocks noGrp="1"/>
          </p:cNvSpPr>
          <p:nvPr>
            <p:ph type="dt" sz="half" idx="10"/>
          </p:nvPr>
        </p:nvSpPr>
        <p:spPr/>
        <p:txBody>
          <a:bodyPr/>
          <a:lstStyle/>
          <a:p>
            <a:fld id="{45DB8F6B-98CB-477F-B145-7727E975D48F}" type="datetimeFigureOut">
              <a:rPr lang="en-US" smtClean="0"/>
              <a:t>1/13/25</a:t>
            </a:fld>
            <a:endParaRPr lang="en-US"/>
          </a:p>
        </p:txBody>
      </p:sp>
      <p:sp>
        <p:nvSpPr>
          <p:cNvPr id="3" name="Footer Placeholder 2">
            <a:extLst>
              <a:ext uri="{FF2B5EF4-FFF2-40B4-BE49-F238E27FC236}">
                <a16:creationId xmlns:a16="http://schemas.microsoft.com/office/drawing/2014/main" id="{45FA1272-BF7A-9280-78CA-887E5F73E0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09AC67-8EF2-BA03-7EEC-AC179F100984}"/>
              </a:ext>
            </a:extLst>
          </p:cNvPr>
          <p:cNvSpPr>
            <a:spLocks noGrp="1"/>
          </p:cNvSpPr>
          <p:nvPr>
            <p:ph type="sldNum" sz="quarter" idx="12"/>
          </p:nvPr>
        </p:nvSpPr>
        <p:spPr/>
        <p:txBody>
          <a:bodyPr/>
          <a:lstStyle/>
          <a:p>
            <a:fld id="{9DE3235A-C1D3-4722-9B70-6D904C50DE66}" type="slidenum">
              <a:rPr lang="en-US" smtClean="0"/>
              <a:t>‹#›</a:t>
            </a:fld>
            <a:endParaRPr lang="en-US"/>
          </a:p>
        </p:txBody>
      </p:sp>
    </p:spTree>
    <p:extLst>
      <p:ext uri="{BB962C8B-B14F-4D97-AF65-F5344CB8AC3E}">
        <p14:creationId xmlns:p14="http://schemas.microsoft.com/office/powerpoint/2010/main" val="2963180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F2DF-6064-4794-B1DF-053E0A9AFAE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515BE5E-19A9-409D-B9F8-047E8673A1F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3A9385-BF2A-402D-8C11-C54959F79669}"/>
              </a:ext>
            </a:extLst>
          </p:cNvPr>
          <p:cNvSpPr>
            <a:spLocks noGrp="1"/>
          </p:cNvSpPr>
          <p:nvPr>
            <p:ph type="dt" sz="half" idx="10"/>
          </p:nvPr>
        </p:nvSpPr>
        <p:spPr/>
        <p:txBody>
          <a:bodyPr/>
          <a:lstStyle/>
          <a:p>
            <a:fld id="{51701A03-77AE-4D1C-A2F6-C6BC479F8B70}" type="datetimeFigureOut">
              <a:rPr lang="en-IN" smtClean="0"/>
              <a:t>13/01/25</a:t>
            </a:fld>
            <a:endParaRPr lang="en-IN"/>
          </a:p>
        </p:txBody>
      </p:sp>
      <p:sp>
        <p:nvSpPr>
          <p:cNvPr id="5" name="Footer Placeholder 4">
            <a:extLst>
              <a:ext uri="{FF2B5EF4-FFF2-40B4-BE49-F238E27FC236}">
                <a16:creationId xmlns:a16="http://schemas.microsoft.com/office/drawing/2014/main" id="{A660FFB3-4BF0-47C9-A02E-281139F8E8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9CF9BB-8AE6-4E2D-9849-DC5039EE8BE3}"/>
              </a:ext>
            </a:extLst>
          </p:cNvPr>
          <p:cNvSpPr>
            <a:spLocks noGrp="1"/>
          </p:cNvSpPr>
          <p:nvPr>
            <p:ph type="sldNum" sz="quarter" idx="12"/>
          </p:nvPr>
        </p:nvSpPr>
        <p:spPr/>
        <p:txBody>
          <a:bodyPr/>
          <a:lstStyle/>
          <a:p>
            <a:fld id="{3FFBB2C4-3480-4DB7-978B-A29A39FC0072}" type="slidenum">
              <a:rPr lang="en-IN" smtClean="0"/>
              <a:t>‹#›</a:t>
            </a:fld>
            <a:endParaRPr lang="en-IN"/>
          </a:p>
        </p:txBody>
      </p:sp>
    </p:spTree>
    <p:extLst>
      <p:ext uri="{BB962C8B-B14F-4D97-AF65-F5344CB8AC3E}">
        <p14:creationId xmlns:p14="http://schemas.microsoft.com/office/powerpoint/2010/main" val="317906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a:t>Präsentationsmuster</a:t>
            </a:r>
            <a:br>
              <a:rPr lang="de-DE" noProof="0"/>
            </a:br>
            <a:br>
              <a:rPr lang="de-DE" noProof="0"/>
            </a:br>
            <a:r>
              <a:rPr lang="de-DE" noProof="0"/>
              <a:t>kann auch als </a:t>
            </a:r>
            <a:r>
              <a:rPr lang="de-DE" noProof="0" err="1"/>
              <a:t>Kapiteltrenner</a:t>
            </a:r>
            <a:r>
              <a:rPr lang="de-DE" noProof="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Tejash Varsani, Nermine Loukil, Oussema Belkhiria (TUM)</a:t>
            </a:r>
            <a:endParaRPr lang="en-US"/>
          </a:p>
        </p:txBody>
      </p:sp>
    </p:spTree>
    <p:extLst>
      <p:ext uri="{BB962C8B-B14F-4D97-AF65-F5344CB8AC3E}">
        <p14:creationId xmlns:p14="http://schemas.microsoft.com/office/powerpoint/2010/main" val="171855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Tejash Varsani, Nermine Loukil, Oussema Belkhiria (TUM)</a:t>
            </a:r>
            <a:endParaRPr lang="en-US"/>
          </a:p>
        </p:txBody>
      </p:sp>
      <p:sp>
        <p:nvSpPr>
          <p:cNvPr id="5" name="Titel 1"/>
          <p:cNvSpPr>
            <a:spLocks noGrp="1"/>
          </p:cNvSpPr>
          <p:nvPr>
            <p:ph type="title" hasCustomPrompt="1"/>
          </p:nvPr>
        </p:nvSpPr>
        <p:spPr>
          <a:xfrm>
            <a:off x="319090" y="994334"/>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baseline="0" noProof="0" dirty="0">
                <a:solidFill>
                  <a:schemeClr val="bg1"/>
                </a:solidFill>
              </a:defRPr>
            </a:lvl1pPr>
          </a:lstStyle>
          <a:p>
            <a:pPr lvl="0"/>
            <a:r>
              <a:rPr lang="de-DE" noProof="0"/>
              <a:t>Präsentationsmuster</a:t>
            </a:r>
            <a:br>
              <a:rPr lang="de-DE" noProof="0"/>
            </a:br>
            <a:br>
              <a:rPr lang="de-DE" noProof="0"/>
            </a:br>
            <a:r>
              <a:rPr lang="de-DE" noProof="0"/>
              <a:t>kann auch als </a:t>
            </a:r>
            <a:r>
              <a:rPr lang="de-DE" noProof="0" err="1"/>
              <a:t>Kapiteltrenner</a:t>
            </a:r>
            <a:r>
              <a:rPr lang="de-DE" noProof="0"/>
              <a:t> verwendet werden</a:t>
            </a:r>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94334"/>
            <a:ext cx="8508999" cy="5016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3000" noProof="0" dirty="0">
                <a:solidFill>
                  <a:schemeClr val="bg1"/>
                </a:solidFill>
              </a:defRPr>
            </a:lvl1pPr>
          </a:lstStyle>
          <a:p>
            <a:pPr lvl="0"/>
            <a:r>
              <a:rPr lang="de-DE" noProof="0"/>
              <a:t>Titel der Präsentation durch Klicken bearbeiten</a:t>
            </a:r>
          </a:p>
        </p:txBody>
      </p:sp>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a:t>Referent</a:t>
            </a:r>
            <a:br>
              <a:rPr lang="de-DE" noProof="0"/>
            </a:br>
            <a:r>
              <a:rPr lang="de-DE" noProof="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a:p>
        </p:txBody>
      </p:sp>
      <p:sp>
        <p:nvSpPr>
          <p:cNvPr id="7" name="Fußzeilenplatzhalter 6"/>
          <p:cNvSpPr>
            <a:spLocks noGrp="1"/>
          </p:cNvSpPr>
          <p:nvPr>
            <p:ph type="ftr" sz="quarter" idx="13"/>
          </p:nvPr>
        </p:nvSpPr>
        <p:spPr>
          <a:xfrm>
            <a:off x="311162" y="6473313"/>
            <a:ext cx="6464280" cy="365125"/>
          </a:xfrm>
          <a:prstGeom prst="rect">
            <a:avLst/>
          </a:prstGeom>
        </p:spPr>
        <p:txBody>
          <a:bodyPr/>
          <a:lstStyle>
            <a:lvl1pPr>
              <a:defRPr>
                <a:solidFill>
                  <a:schemeClr val="bg1"/>
                </a:solidFill>
              </a:defRPr>
            </a:lvl1pPr>
          </a:lstStyle>
          <a:p>
            <a:r>
              <a:rPr lang="de-DE"/>
              <a:t>Tejash Varsani, </a:t>
            </a:r>
            <a:r>
              <a:rPr lang="de-DE">
                <a:latin typeface="Helvetica Neue"/>
              </a:rPr>
              <a:t>Nermine Loukil, Oussema Belkhiria (TUM)</a:t>
            </a:r>
          </a:p>
        </p:txBody>
      </p:sp>
    </p:spTree>
    <p:extLst>
      <p:ext uri="{BB962C8B-B14F-4D97-AF65-F5344CB8AC3E}">
        <p14:creationId xmlns:p14="http://schemas.microsoft.com/office/powerpoint/2010/main" val="17185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rgbClr val="000000"/>
                </a:solidFill>
              </a:defRPr>
            </a:lvl1pPr>
            <a:lvl2pPr>
              <a:defRPr lang="de-DE" noProof="0" dirty="0" smtClean="0"/>
            </a:lvl2pPr>
          </a:lstStyle>
          <a:p>
            <a:pPr lvl="0"/>
            <a:r>
              <a:rPr lang="de-DE" noProof="0"/>
              <a:t>Referent</a:t>
            </a:r>
            <a:br>
              <a:rPr lang="de-DE" noProof="0"/>
            </a:br>
            <a:r>
              <a:rPr lang="de-DE" noProof="0"/>
              <a:t>Ort, Datum (Schreibweise: 00. Januar 2015)</a:t>
            </a:r>
          </a:p>
        </p:txBody>
      </p:sp>
      <p:sp>
        <p:nvSpPr>
          <p:cNvPr id="14" name="Rechteck 13"/>
          <p:cNvSpPr/>
          <p:nvPr userDrawn="1"/>
        </p:nvSpPr>
        <p:spPr bwMode="auto">
          <a:xfrm>
            <a:off x="8347635" y="6408271"/>
            <a:ext cx="575236"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a:xfrm>
            <a:off x="292181" y="6108188"/>
            <a:ext cx="6464280" cy="365125"/>
          </a:xfrm>
          <a:prstGeom prst="rect">
            <a:avLst/>
          </a:prstGeom>
        </p:spPr>
        <p:txBody>
          <a:bodyPr/>
          <a:lstStyle/>
          <a:p>
            <a:r>
              <a:rPr lang="de-DE"/>
              <a:t>Tejash Varsani, Nermine Loukil, Oussema Belkhiria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762188"/>
            <a:ext cx="8508999" cy="469957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noProof="0"/>
              <a:t>Dritte Ebene</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a:xfrm>
            <a:off x="292181" y="6108188"/>
            <a:ext cx="6464280" cy="365125"/>
          </a:xfrm>
          <a:prstGeom prst="rect">
            <a:avLst/>
          </a:prstGeom>
        </p:spPr>
        <p:txBody>
          <a:bodyPr/>
          <a:lstStyle/>
          <a:p>
            <a:r>
              <a:rPr lang="de-DE"/>
              <a:t>Tejash Varsani, Nermine Loukil, Oussema Belkhiria (TUM)</a:t>
            </a:r>
            <a:endParaRPr lang="en-US"/>
          </a:p>
        </p:txBody>
      </p:sp>
      <p:sp>
        <p:nvSpPr>
          <p:cNvPr id="6"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675893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a:xfrm>
            <a:off x="292181" y="6108188"/>
            <a:ext cx="6464280" cy="365125"/>
          </a:xfrm>
          <a:prstGeom prst="rect">
            <a:avLst/>
          </a:prstGeom>
        </p:spPr>
        <p:txBody>
          <a:bodyPr/>
          <a:lstStyle/>
          <a:p>
            <a:r>
              <a:rPr lang="de-DE" noProof="0"/>
              <a:t>Tejash Varsani, Nermine Loukil, Oussema Belkhiria (TUM)</a:t>
            </a:r>
          </a:p>
        </p:txBody>
      </p:sp>
      <p:sp>
        <p:nvSpPr>
          <p:cNvPr id="8" name="Inhaltsplatzhalter 9"/>
          <p:cNvSpPr>
            <a:spLocks noGrp="1"/>
          </p:cNvSpPr>
          <p:nvPr>
            <p:ph sz="quarter" idx="18"/>
          </p:nvPr>
        </p:nvSpPr>
        <p:spPr>
          <a:xfrm>
            <a:off x="316992" y="2484000"/>
            <a:ext cx="4242816" cy="3974655"/>
          </a:xfrm>
          <a:prstGeom prst="rect">
            <a:avLst/>
          </a:prstGeom>
        </p:spPr>
        <p:txBody>
          <a:bodyPr lIns="0" rIns="0"/>
          <a:lstStyle>
            <a:lvl1pPr>
              <a:defRPr lang="de-DE" sz="1600" kern="1200" noProof="0" dirty="0" smtClean="0">
                <a:solidFill>
                  <a:schemeClr val="tx1"/>
                </a:solidFill>
                <a:latin typeface="+mn-lt"/>
                <a:ea typeface="+mn-ea"/>
                <a:cs typeface="+mn-cs"/>
              </a:defRPr>
            </a:lvl1pPr>
            <a:lvl2pPr>
              <a:defRPr/>
            </a:lvl2pPr>
            <a:lvl3pPr>
              <a:defRPr sz="1600"/>
            </a:lvl3pPr>
          </a:lstStyle>
          <a:p>
            <a:pPr lvl="0"/>
            <a:r>
              <a:rPr lang="de-DE"/>
              <a:t>Textmasterformate durch Klicken bearbeiten</a:t>
            </a:r>
          </a:p>
          <a:p>
            <a:pPr lvl="1"/>
            <a:r>
              <a:rPr lang="de-DE"/>
              <a:t>Zweite Ebene</a:t>
            </a:r>
          </a:p>
          <a:p>
            <a:pPr lvl="2"/>
            <a:r>
              <a:rPr lang="de-DE" sz="1600"/>
              <a:t>Dritte Ebene</a:t>
            </a:r>
            <a:endParaRPr lang="de-DE"/>
          </a:p>
        </p:txBody>
      </p:sp>
      <p:sp>
        <p:nvSpPr>
          <p:cNvPr id="11" name="Bildplatzhalter 2"/>
          <p:cNvSpPr>
            <a:spLocks noGrp="1"/>
          </p:cNvSpPr>
          <p:nvPr>
            <p:ph type="pic" sz="quarter" idx="14" hasCustomPrompt="1"/>
          </p:nvPr>
        </p:nvSpPr>
        <p:spPr>
          <a:xfrm>
            <a:off x="4584192" y="2484120"/>
            <a:ext cx="4244400" cy="3974400"/>
          </a:xfrm>
          <a:prstGeom prst="rect">
            <a:avLst/>
          </a:prstGeom>
        </p:spPr>
        <p:txBody>
          <a:bodyPr/>
          <a:lstStyle>
            <a:lvl1pPr>
              <a:lnSpc>
                <a:spcPct val="114000"/>
              </a:lnSpc>
              <a:defRPr/>
            </a:lvl1pPr>
          </a:lstStyle>
          <a:p>
            <a:endParaRPr lang="de-DE"/>
          </a:p>
        </p:txBody>
      </p:sp>
      <p:sp>
        <p:nvSpPr>
          <p:cNvPr id="10"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374797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baseline="0"/>
            </a:lvl3pPr>
          </a:lstStyle>
          <a:p>
            <a:pPr lvl="0"/>
            <a:r>
              <a:rPr lang="de-DE" noProof="0"/>
              <a:t>Inhalt durch Klicken bearbeiten</a:t>
            </a:r>
          </a:p>
          <a:p>
            <a:pPr lvl="1"/>
            <a:r>
              <a:rPr lang="de-DE" noProof="0"/>
              <a:t>Zweite Ebene</a:t>
            </a:r>
          </a:p>
          <a:p>
            <a:pPr lvl="2"/>
            <a:r>
              <a:rPr lang="de-DE" sz="1600" noProof="0"/>
              <a:t>Dritte Ebene</a:t>
            </a:r>
            <a:endParaRPr lang="de-DE" noProof="0"/>
          </a:p>
        </p:txBody>
      </p:sp>
      <p:sp>
        <p:nvSpPr>
          <p:cNvPr id="13" name="Inhaltsplatzhalter 2"/>
          <p:cNvSpPr>
            <a:spLocks noGrp="1"/>
          </p:cNvSpPr>
          <p:nvPr>
            <p:ph idx="15" hasCustomPrompt="1"/>
          </p:nvPr>
        </p:nvSpPr>
        <p:spPr>
          <a:xfrm>
            <a:off x="4647179" y="1762188"/>
            <a:ext cx="4180910" cy="46873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sz="1600" noProof="0"/>
              <a:t>Dritte Ebene</a:t>
            </a:r>
            <a:endParaRPr lang="de-DE" noProof="0"/>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7"/>
          </p:nvPr>
        </p:nvSpPr>
        <p:spPr>
          <a:xfrm>
            <a:off x="292181" y="6108188"/>
            <a:ext cx="6464280" cy="365125"/>
          </a:xfrm>
          <a:prstGeom prst="rect">
            <a:avLst/>
          </a:prstGeom>
        </p:spPr>
        <p:txBody>
          <a:bodyPr/>
          <a:lstStyle/>
          <a:p>
            <a:r>
              <a:rPr lang="de-DE"/>
              <a:t>Tejash Varsani, Nermine Loukil, Oussema Belkhiria (TUM)</a:t>
            </a:r>
            <a:endParaRPr lang="en-US"/>
          </a:p>
        </p:txBody>
      </p:sp>
      <p:sp>
        <p:nvSpPr>
          <p:cNvPr id="7"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149448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499360"/>
            <a:ext cx="8508999" cy="3962400"/>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vl2pPr>
              <a:lnSpc>
                <a:spcPct val="114000"/>
              </a:lnSpc>
              <a:defRPr lang="de-DE" noProof="0" dirty="0" smtClean="0"/>
            </a:lvl2pPr>
            <a:lvl3pPr>
              <a:defRPr sz="1600"/>
            </a:lvl3pPr>
          </a:lstStyle>
          <a:p>
            <a:pPr lvl="0"/>
            <a:r>
              <a:rPr lang="de-DE" noProof="0"/>
              <a:t>Inhalt durch Klicken bearbeiten</a:t>
            </a:r>
          </a:p>
          <a:p>
            <a:pPr lvl="1"/>
            <a:r>
              <a:rPr lang="de-DE" noProof="0"/>
              <a:t>Zweite Ebene</a:t>
            </a:r>
          </a:p>
          <a:p>
            <a:pPr lvl="2"/>
            <a:r>
              <a:rPr lang="de-DE" sz="1600" noProof="0"/>
              <a:t>Dritte Ebene</a:t>
            </a:r>
            <a:endParaRPr lang="de-DE" noProof="0"/>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useBgFill="1">
        <p:nvSpPr>
          <p:cNvPr id="7" name="Fußzeilenplatzhalter 6"/>
          <p:cNvSpPr>
            <a:spLocks noGrp="1"/>
          </p:cNvSpPr>
          <p:nvPr>
            <p:ph type="ftr" sz="quarter" idx="12"/>
          </p:nvPr>
        </p:nvSpPr>
        <p:spPr>
          <a:xfrm>
            <a:off x="292181" y="6108188"/>
            <a:ext cx="6464280" cy="365125"/>
          </a:xfrm>
          <a:prstGeom prst="rect">
            <a:avLst/>
          </a:prstGeom>
        </p:spPr>
        <p:txBody>
          <a:bodyPr/>
          <a:lstStyle/>
          <a:p>
            <a:r>
              <a:rPr lang="de-DE"/>
              <a:t>Tejash Varsani, Nermine Loukil, Oussema Belkhiria (TUM)</a:t>
            </a:r>
            <a:endParaRPr lang="en-US"/>
          </a:p>
        </p:txBody>
      </p:sp>
      <p:sp useBgFill="1">
        <p:nvSpPr>
          <p:cNvPr id="6" name="Textplatzhalter 7"/>
          <p:cNvSpPr>
            <a:spLocks noGrp="1"/>
          </p:cNvSpPr>
          <p:nvPr>
            <p:ph type="body" sz="quarter" idx="13" hasCustomPrompt="1"/>
          </p:nvPr>
        </p:nvSpPr>
        <p:spPr>
          <a:xfrm>
            <a:off x="319089" y="1762188"/>
            <a:ext cx="8508999" cy="71495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2364260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große Bilder">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89" y="1762188"/>
            <a:ext cx="8508999" cy="714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noProof="0" dirty="0" smtClean="0"/>
            </a:lvl1pPr>
          </a:lstStyle>
          <a:p>
            <a:pPr lvl="0"/>
            <a:r>
              <a:rPr lang="de-DE" noProof="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a:xfrm>
            <a:off x="292181" y="6108188"/>
            <a:ext cx="6464280" cy="365125"/>
          </a:xfrm>
          <a:prstGeom prst="rect">
            <a:avLst/>
          </a:prstGeom>
        </p:spPr>
        <p:txBody>
          <a:bodyPr/>
          <a:lstStyle/>
          <a:p>
            <a:r>
              <a:rPr lang="de-DE" noProof="0"/>
              <a:t>Tejash Varsani, Nermine Loukil, Oussema Belkhiria (TUM)</a:t>
            </a:r>
          </a:p>
        </p:txBody>
      </p:sp>
      <p:sp>
        <p:nvSpPr>
          <p:cNvPr id="9" name="Bildplatzhalter 8"/>
          <p:cNvSpPr>
            <a:spLocks noGrp="1"/>
          </p:cNvSpPr>
          <p:nvPr>
            <p:ph type="pic" sz="quarter" idx="17"/>
          </p:nvPr>
        </p:nvSpPr>
        <p:spPr>
          <a:xfrm>
            <a:off x="0" y="2476500"/>
            <a:ext cx="9144000" cy="4381500"/>
          </a:xfrm>
          <a:prstGeom prst="rect">
            <a:avLst/>
          </a:prstGeom>
        </p:spPr>
        <p:txBody>
          <a:bodyPr/>
          <a:lstStyle/>
          <a:p>
            <a:endParaRPr lang="de-DE"/>
          </a:p>
        </p:txBody>
      </p:sp>
      <p:sp>
        <p:nvSpPr>
          <p:cNvPr id="8" name="Titel 1"/>
          <p:cNvSpPr>
            <a:spLocks noGrp="1"/>
          </p:cNvSpPr>
          <p:nvPr>
            <p:ph type="title" hasCustomPrompt="1"/>
          </p:nvPr>
        </p:nvSpPr>
        <p:spPr>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3000" noProof="0" dirty="0"/>
            </a:lvl1pPr>
          </a:lstStyle>
          <a:p>
            <a:pPr lvl="0"/>
            <a:r>
              <a:rPr lang="de-DE" noProof="0"/>
              <a:t>Titel durch Klicken bearbeiten</a:t>
            </a:r>
          </a:p>
        </p:txBody>
      </p:sp>
    </p:spTree>
    <p:extLst>
      <p:ext uri="{BB962C8B-B14F-4D97-AF65-F5344CB8AC3E}">
        <p14:creationId xmlns:p14="http://schemas.microsoft.com/office/powerpoint/2010/main" val="41235320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1.wmf"/><Relationship Id="rId4" Type="http://schemas.openxmlformats.org/officeDocument/2006/relationships/slideLayout" Target="../slideLayouts/slideLayout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w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descr="20150416 tum logo blau png final.png"/>
          <p:cNvPicPr>
            <a:picLocks noChangeAspect="1"/>
          </p:cNvPicPr>
          <p:nvPr/>
        </p:nvPicPr>
        <p:blipFill>
          <a:blip r:embed="rId4"/>
          <a:stretch>
            <a:fillRect/>
          </a:stretch>
        </p:blipFill>
        <p:spPr>
          <a:xfrm>
            <a:off x="8218411" y="324685"/>
            <a:ext cx="608352" cy="320400"/>
          </a:xfrm>
          <a:prstGeom prst="rect">
            <a:avLst/>
          </a:prstGeom>
        </p:spPr>
      </p:pic>
      <p:sp>
        <p:nvSpPr>
          <p:cNvPr id="10" name="Fußzeilenplatzhalter 3"/>
          <p:cNvSpPr>
            <a:spLocks noGrp="1"/>
          </p:cNvSpPr>
          <p:nvPr>
            <p:ph type="ftr" sz="quarter" idx="3"/>
          </p:nvPr>
        </p:nvSpPr>
        <p:spPr>
          <a:xfrm>
            <a:off x="317066" y="6453751"/>
            <a:ext cx="7829538" cy="384687"/>
          </a:xfrm>
          <a:prstGeom prst="rect">
            <a:avLst/>
          </a:prstGeom>
        </p:spPr>
        <p:txBody>
          <a:bodyPr vert="horz" lIns="0" tIns="45720" rIns="0" bIns="45720" rtlCol="0" anchor="ctr"/>
          <a:lstStyle>
            <a:lvl1pPr algn="l">
              <a:defRPr sz="1200">
                <a:solidFill>
                  <a:schemeClr val="tx1"/>
                </a:solidFill>
              </a:defRPr>
            </a:lvl1pPr>
          </a:lstStyle>
          <a:p>
            <a:r>
              <a:rPr lang="de-DE"/>
              <a:t>Tejash Varsani, </a:t>
            </a:r>
            <a:r>
              <a:rPr lang="de-DE">
                <a:solidFill>
                  <a:srgbClr val="333333"/>
                </a:solidFill>
                <a:latin typeface="Helvetica Neue"/>
              </a:rPr>
              <a:t>Nermine Loukil, Oussema Belkhiria (TUM)</a:t>
            </a:r>
            <a:endParaRPr lang="de-DE" b="0" i="0">
              <a:solidFill>
                <a:srgbClr val="333333"/>
              </a:solidFill>
              <a:effectLst/>
              <a:latin typeface="Helvetica Neue"/>
            </a:endParaRPr>
          </a:p>
        </p:txBody>
      </p:sp>
      <p:sp>
        <p:nvSpPr>
          <p:cNvPr id="11"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a:p>
        </p:txBody>
      </p:sp>
    </p:spTree>
  </p:cSld>
  <p:clrMap bg1="lt1" tx1="dk1" bg2="lt2" tx2="dk2" accent1="accent1" accent2="accent2" accent3="accent3" accent4="accent4" accent5="accent5" accent6="accent6" hlink="hlink" folHlink="folHlink"/>
  <p:sldLayoutIdLst>
    <p:sldLayoutId id="2147483664" r:id="rId1"/>
    <p:sldLayoutId id="2147483719" r:id="rId2"/>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6563283"/>
            <a:ext cx="1115376" cy="193002"/>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a:latin typeface="+mn-lt"/>
              <a:cs typeface="Arial" pitchFamily="34" charset="0"/>
            </a:endParaRPr>
          </a:p>
        </p:txBody>
      </p:sp>
      <p:pic>
        <p:nvPicPr>
          <p:cNvPr id="5" name="Bild 4" descr="Fahnen_HG.jpg"/>
          <p:cNvPicPr>
            <a:picLocks noChangeAspect="1"/>
          </p:cNvPicPr>
          <p:nvPr/>
        </p:nvPicPr>
        <p:blipFill>
          <a:blip r:embed="rId3" cstate="screen"/>
          <a:srcRect/>
          <a:stretch>
            <a:fillRect/>
          </a:stretch>
        </p:blipFill>
        <p:spPr>
          <a:xfrm>
            <a:off x="-42532" y="0"/>
            <a:ext cx="9185031" cy="6858000"/>
          </a:xfrm>
          <a:prstGeom prst="rect">
            <a:avLst/>
          </a:prstGeom>
        </p:spPr>
      </p:pic>
      <p:pic>
        <p:nvPicPr>
          <p:cNvPr id="7" name="Bild 6" descr="20150416 tum logo blau png final.png"/>
          <p:cNvPicPr>
            <a:picLocks noChangeAspect="1"/>
          </p:cNvPicPr>
          <p:nvPr/>
        </p:nvPicPr>
        <p:blipFill>
          <a:blip r:embed="rId4"/>
          <a:stretch>
            <a:fillRect/>
          </a:stretch>
        </p:blipFill>
        <p:spPr>
          <a:xfrm>
            <a:off x="8222627" y="324650"/>
            <a:ext cx="599722" cy="320400"/>
          </a:xfrm>
          <a:prstGeom prst="rect">
            <a:avLst/>
          </a:prstGeom>
        </p:spPr>
      </p:pic>
      <p:sp>
        <p:nvSpPr>
          <p:cNvPr id="8"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noProof="0" smtClean="0"/>
              <a:pPr/>
              <a:t>‹#›</a:t>
            </a:fld>
            <a:endParaRPr lang="de-DE" noProof="0"/>
          </a:p>
        </p:txBody>
      </p:sp>
      <p:sp>
        <p:nvSpPr>
          <p:cNvPr id="2" name="Fußzeilenplatzhalter 3">
            <a:extLst>
              <a:ext uri="{FF2B5EF4-FFF2-40B4-BE49-F238E27FC236}">
                <a16:creationId xmlns:a16="http://schemas.microsoft.com/office/drawing/2014/main" id="{8F49DCB4-A6A4-6360-95C4-AB68077A6949}"/>
              </a:ext>
            </a:extLst>
          </p:cNvPr>
          <p:cNvSpPr>
            <a:spLocks noGrp="1"/>
          </p:cNvSpPr>
          <p:nvPr>
            <p:ph type="ftr" sz="quarter" idx="3"/>
          </p:nvPr>
        </p:nvSpPr>
        <p:spPr>
          <a:xfrm>
            <a:off x="317066" y="6453751"/>
            <a:ext cx="7829538" cy="384687"/>
          </a:xfrm>
          <a:prstGeom prst="rect">
            <a:avLst/>
          </a:prstGeom>
        </p:spPr>
        <p:txBody>
          <a:bodyPr vert="horz" lIns="0" tIns="45720" rIns="0" bIns="45720" rtlCol="0" anchor="ctr"/>
          <a:lstStyle>
            <a:lvl1pPr algn="l">
              <a:defRPr sz="1200">
                <a:solidFill>
                  <a:schemeClr val="bg1"/>
                </a:solidFill>
              </a:defRPr>
            </a:lvl1pPr>
          </a:lstStyle>
          <a:p>
            <a:r>
              <a:rPr lang="de-DE"/>
              <a:t>Tejash Varsani, </a:t>
            </a:r>
            <a:r>
              <a:rPr lang="de-DE">
                <a:latin typeface="Helvetica Neue"/>
              </a:rPr>
              <a:t>Nermine Loukil, Oussema Belkhiria (TUM)</a:t>
            </a:r>
          </a:p>
        </p:txBody>
      </p:sp>
    </p:spTree>
  </p:cSld>
  <p:clrMap bg1="lt1" tx1="dk1" bg2="lt2" tx2="dk2" accent1="accent1" accent2="accent2" accent3="accent3" accent4="accent4" accent5="accent5" accent6="accent6" hlink="hlink" folHlink="folHlink"/>
  <p:sldLayoutIdLst>
    <p:sldLayoutId id="2147483669"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a:p>
        </p:txBody>
      </p:sp>
      <p:pic>
        <p:nvPicPr>
          <p:cNvPr id="7" name="Bild 6" descr="20150416 tum logo blau png final.png"/>
          <p:cNvPicPr>
            <a:picLocks noChangeAspect="1"/>
          </p:cNvPicPr>
          <p:nvPr/>
        </p:nvPicPr>
        <p:blipFill>
          <a:blip r:embed="rId10"/>
          <a:stretch>
            <a:fillRect/>
          </a:stretch>
        </p:blipFill>
        <p:spPr>
          <a:xfrm>
            <a:off x="8218411" y="324685"/>
            <a:ext cx="608352" cy="320400"/>
          </a:xfrm>
          <a:prstGeom prst="rect">
            <a:avLst/>
          </a:prstGeom>
        </p:spPr>
      </p:pic>
      <p:sp>
        <p:nvSpPr>
          <p:cNvPr id="11" name="Textfeld 10"/>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a:solidFill>
                  <a:schemeClr val="tx2"/>
                </a:solidFill>
                <a:latin typeface="+mn-lt"/>
              </a:rPr>
              <a:t>Lehrstuhl für Musterverfahren</a:t>
            </a:r>
          </a:p>
          <a:p>
            <a:pPr>
              <a:lnSpc>
                <a:spcPct val="94000"/>
              </a:lnSpc>
              <a:tabLst/>
            </a:pPr>
            <a:r>
              <a:rPr lang="de-DE" sz="800">
                <a:solidFill>
                  <a:schemeClr val="tx2"/>
                </a:solidFill>
                <a:latin typeface="+mn-lt"/>
              </a:rPr>
              <a:t>TUM School </a:t>
            </a:r>
            <a:r>
              <a:rPr lang="de-DE" sz="800" err="1">
                <a:solidFill>
                  <a:schemeClr val="tx2"/>
                </a:solidFill>
                <a:latin typeface="+mn-lt"/>
              </a:rPr>
              <a:t>of</a:t>
            </a:r>
            <a:r>
              <a:rPr lang="de-DE" sz="800">
                <a:solidFill>
                  <a:schemeClr val="tx2"/>
                </a:solidFill>
                <a:latin typeface="+mn-lt"/>
              </a:rPr>
              <a:t> Mustertechnik</a:t>
            </a:r>
          </a:p>
          <a:p>
            <a:pPr>
              <a:lnSpc>
                <a:spcPct val="94000"/>
              </a:lnSpc>
              <a:tabLst/>
            </a:pPr>
            <a:r>
              <a:rPr lang="de-DE" sz="800">
                <a:solidFill>
                  <a:schemeClr val="tx2"/>
                </a:solidFill>
                <a:latin typeface="+mn-lt"/>
              </a:rPr>
              <a:t>Technische Universität</a:t>
            </a:r>
            <a:r>
              <a:rPr lang="de-DE" sz="800" baseline="0">
                <a:solidFill>
                  <a:schemeClr val="tx2"/>
                </a:solidFill>
                <a:latin typeface="+mn-lt"/>
              </a:rPr>
              <a:t> München</a:t>
            </a:r>
            <a:endParaRPr lang="de-DE" sz="800">
              <a:solidFill>
                <a:schemeClr val="tx2"/>
              </a:solidFill>
              <a:latin typeface="+mn-lt"/>
            </a:endParaRPr>
          </a:p>
        </p:txBody>
      </p:sp>
      <p:sp>
        <p:nvSpPr>
          <p:cNvPr id="2" name="Fußzeilenplatzhalter 3">
            <a:extLst>
              <a:ext uri="{FF2B5EF4-FFF2-40B4-BE49-F238E27FC236}">
                <a16:creationId xmlns:a16="http://schemas.microsoft.com/office/drawing/2014/main" id="{54D71F76-D8D0-E518-4E94-BBDBC26A5F4C}"/>
              </a:ext>
            </a:extLst>
          </p:cNvPr>
          <p:cNvSpPr>
            <a:spLocks noGrp="1"/>
          </p:cNvSpPr>
          <p:nvPr>
            <p:ph type="ftr" sz="quarter" idx="3"/>
          </p:nvPr>
        </p:nvSpPr>
        <p:spPr>
          <a:xfrm>
            <a:off x="317066" y="6453751"/>
            <a:ext cx="7829538" cy="384687"/>
          </a:xfrm>
          <a:prstGeom prst="rect">
            <a:avLst/>
          </a:prstGeom>
        </p:spPr>
        <p:txBody>
          <a:bodyPr vert="horz" lIns="0" tIns="45720" rIns="0" bIns="45720" rtlCol="0" anchor="ctr"/>
          <a:lstStyle>
            <a:lvl1pPr algn="l">
              <a:defRPr sz="1200">
                <a:solidFill>
                  <a:schemeClr val="tx1"/>
                </a:solidFill>
              </a:defRPr>
            </a:lvl1pPr>
          </a:lstStyle>
          <a:p>
            <a:r>
              <a:rPr lang="de-DE"/>
              <a:t>Tejash Varsani, </a:t>
            </a:r>
            <a:r>
              <a:rPr lang="de-DE">
                <a:solidFill>
                  <a:srgbClr val="333333"/>
                </a:solidFill>
                <a:latin typeface="Helvetica Neue"/>
              </a:rPr>
              <a:t>Nermine Loukil, Oussema Belkhiria (TUM)</a:t>
            </a:r>
            <a:endParaRPr lang="de-DE" b="0" i="0">
              <a:solidFill>
                <a:srgbClr val="333333"/>
              </a:solidFill>
              <a:effectLst/>
              <a:latin typeface="Helvetica Neue"/>
            </a:endParaRPr>
          </a:p>
        </p:txBody>
      </p:sp>
    </p:spTree>
  </p:cSld>
  <p:clrMap bg1="lt1" tx1="dk1" bg2="lt2" tx2="dk2" accent1="accent1" accent2="accent2" accent3="accent3" accent4="accent4" accent5="accent5" accent6="accent6" hlink="hlink" folHlink="folHlink"/>
  <p:sldLayoutIdLst>
    <p:sldLayoutId id="2147483675" r:id="rId1"/>
    <p:sldLayoutId id="2147483712" r:id="rId2"/>
    <p:sldLayoutId id="2147483713" r:id="rId3"/>
    <p:sldLayoutId id="2147483714" r:id="rId4"/>
    <p:sldLayoutId id="2147483715" r:id="rId5"/>
    <p:sldLayoutId id="2147483716" r:id="rId6"/>
    <p:sldLayoutId id="2147483717" r:id="rId7"/>
    <p:sldLayoutId id="2147483718" r:id="rId8"/>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2"/>
          <a:stretch>
            <a:fillRect/>
          </a:stretch>
        </p:blipFill>
        <p:spPr>
          <a:xfrm>
            <a:off x="8218411" y="324685"/>
            <a:ext cx="608352" cy="320400"/>
          </a:xfrm>
          <a:prstGeom prst="rect">
            <a:avLst/>
          </a:prstGeom>
        </p:spPr>
      </p:pic>
      <p:sp>
        <p:nvSpPr>
          <p:cNvPr id="5" name="Foliennummernplatzhalter 4"/>
          <p:cNvSpPr>
            <a:spLocks noGrp="1"/>
          </p:cNvSpPr>
          <p:nvPr>
            <p:ph type="sldNum" sz="quarter" idx="4"/>
          </p:nvPr>
        </p:nvSpPr>
        <p:spPr>
          <a:xfrm>
            <a:off x="6774934" y="6473313"/>
            <a:ext cx="2052074" cy="365125"/>
          </a:xfrm>
          <a:prstGeom prst="rect">
            <a:avLst/>
          </a:prstGeom>
        </p:spPr>
        <p:txBody>
          <a:bodyPr vert="horz" lIns="0" tIns="45720" rIns="0" bIns="45720" rtlCol="0" anchor="ctr"/>
          <a:lstStyle>
            <a:lvl1pPr algn="r">
              <a:defRPr sz="1200">
                <a:solidFill>
                  <a:schemeClr val="tx1"/>
                </a:solidFill>
              </a:defRPr>
            </a:lvl1pPr>
          </a:lstStyle>
          <a:p>
            <a:fld id="{CE58CB1E-F828-4F11-99E0-327109AF9DA4}" type="slidenum">
              <a:rPr lang="de-DE" smtClean="0"/>
              <a:pPr/>
              <a:t>‹#›</a:t>
            </a:fld>
            <a:endParaRPr lang="de-DE"/>
          </a:p>
        </p:txBody>
      </p:sp>
      <p:sp>
        <p:nvSpPr>
          <p:cNvPr id="6"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tx1"/>
                </a:solidFill>
              </a:defRPr>
            </a:lvl1pPr>
          </a:lstStyle>
          <a:p>
            <a:r>
              <a:rPr lang="de-DE"/>
              <a:t>Tejash Varsani, </a:t>
            </a:r>
            <a:r>
              <a:rPr lang="de-DE">
                <a:solidFill>
                  <a:srgbClr val="333333"/>
                </a:solidFill>
                <a:latin typeface="Helvetica Neue"/>
              </a:rPr>
              <a:t>Nermine Loukil, Oussema Belkhiria (TUM)</a:t>
            </a:r>
            <a:endParaRPr lang="de-DE" b="0" i="0">
              <a:solidFill>
                <a:srgbClr val="333333"/>
              </a:solidFill>
              <a:effectLst/>
              <a:latin typeface="Helvetica Neue"/>
            </a:endParaRPr>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 id="2147483720" r:id="rId9"/>
    <p:sldLayoutId id="2147483721" r:id="rId10"/>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p>
        </p:txBody>
      </p:sp>
      <p:pic>
        <p:nvPicPr>
          <p:cNvPr id="4" name="Bild 3" descr="20150416 tum logo blau png final.png"/>
          <p:cNvPicPr>
            <a:picLocks noChangeAspect="1"/>
          </p:cNvPicPr>
          <p:nvPr/>
        </p:nvPicPr>
        <p:blipFill>
          <a:blip r:embed="rId3"/>
          <a:stretch>
            <a:fillRect/>
          </a:stretch>
        </p:blipFill>
        <p:spPr bwMode="black">
          <a:xfrm>
            <a:off x="8222628" y="324650"/>
            <a:ext cx="599723" cy="320400"/>
          </a:xfrm>
          <a:prstGeom prst="rect">
            <a:avLst/>
          </a:prstGeom>
        </p:spPr>
      </p:pic>
      <p:sp>
        <p:nvSpPr>
          <p:cNvPr id="7"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a:t>
            </a:fld>
            <a:endParaRPr lang="de-DE"/>
          </a:p>
        </p:txBody>
      </p:sp>
      <p:sp>
        <p:nvSpPr>
          <p:cNvPr id="8"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Tejash Varsani, </a:t>
            </a:r>
            <a:r>
              <a:rPr lang="de-DE">
                <a:latin typeface="Helvetica Neue"/>
              </a:rPr>
              <a:t>Nermine Loukil, Oussema Belkhiria (TUM)</a:t>
            </a:r>
            <a:endParaRPr lang="de-DE">
              <a:solidFill>
                <a:srgbClr val="333333"/>
              </a:solidFill>
              <a:latin typeface="Helvetica Neue"/>
            </a:endParaRPr>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22627" y="324650"/>
            <a:ext cx="599722" cy="320400"/>
          </a:xfrm>
          <a:prstGeom prst="rect">
            <a:avLst/>
          </a:prstGeom>
        </p:spPr>
      </p:pic>
      <p:sp>
        <p:nvSpPr>
          <p:cNvPr id="9" name="Foliennummernplatzhalter 4"/>
          <p:cNvSpPr>
            <a:spLocks noGrp="1"/>
          </p:cNvSpPr>
          <p:nvPr>
            <p:ph type="sldNum" sz="quarter" idx="4"/>
          </p:nvPr>
        </p:nvSpPr>
        <p:spPr>
          <a:xfrm>
            <a:off x="6774934" y="6473313"/>
            <a:ext cx="2052000" cy="365125"/>
          </a:xfrm>
          <a:prstGeom prst="rect">
            <a:avLst/>
          </a:prstGeom>
        </p:spPr>
        <p:txBody>
          <a:bodyPr vert="horz" lIns="0" tIns="45720" rIns="0" bIns="45720" rtlCol="0" anchor="ctr"/>
          <a:lstStyle>
            <a:lvl1pPr algn="r">
              <a:defRPr sz="12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6473313"/>
            <a:ext cx="6464280" cy="365125"/>
          </a:xfrm>
          <a:prstGeom prst="rect">
            <a:avLst/>
          </a:prstGeom>
        </p:spPr>
        <p:txBody>
          <a:bodyPr vert="horz" lIns="0" tIns="45720" rIns="0" bIns="45720" rtlCol="0" anchor="ctr"/>
          <a:lstStyle>
            <a:lvl1pPr algn="l">
              <a:defRPr sz="1200">
                <a:solidFill>
                  <a:schemeClr val="bg1"/>
                </a:solidFill>
              </a:defRPr>
            </a:lvl1pPr>
          </a:lstStyle>
          <a:p>
            <a:r>
              <a:rPr lang="de-DE"/>
              <a:t>Tejash Varsani, </a:t>
            </a:r>
            <a:r>
              <a:rPr lang="de-DE">
                <a:latin typeface="Helvetica Neue"/>
              </a:rPr>
              <a:t>Nermine Loukil, Oussema Belkhiria (TUM)</a:t>
            </a:r>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microsoft.com/office/2007/relationships/hdphoto" Target="../media/hdphoto1.wdp"/><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microsoft.com/office/2007/relationships/hdphoto" Target="../media/hdphoto1.wdp"/><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microsoft.com/office/2007/relationships/hdphoto" Target="../media/hdphoto1.wdp"/><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microsoft.com/office/2007/relationships/hdphoto" Target="../media/hdphoto1.wdp"/><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microsoft.com/office/2007/relationships/hdphoto" Target="../media/hdphoto1.wdp"/><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0"/>
          </p:nvPr>
        </p:nvSpPr>
        <p:spPr>
          <a:xfrm>
            <a:off x="315911" y="2333913"/>
            <a:ext cx="8508999" cy="520355"/>
          </a:xfrm>
        </p:spPr>
        <p:txBody>
          <a:bodyPr/>
          <a:lstStyle/>
          <a:p>
            <a:r>
              <a:rPr lang="de-DE" sz="2000" b="1" dirty="0"/>
              <a:t>Technical University </a:t>
            </a:r>
            <a:r>
              <a:rPr lang="de-DE" sz="2000" b="1" dirty="0" err="1"/>
              <a:t>of</a:t>
            </a:r>
            <a:r>
              <a:rPr lang="de-DE" sz="2000" b="1" dirty="0"/>
              <a:t> Munich</a:t>
            </a:r>
          </a:p>
          <a:p>
            <a:endParaRPr lang="de-DE" sz="2000" b="1" dirty="0"/>
          </a:p>
          <a:p>
            <a:endParaRPr lang="de-DE" sz="2000" b="1" dirty="0"/>
          </a:p>
          <a:p>
            <a:endParaRPr lang="de-DE" sz="2000" b="1" dirty="0"/>
          </a:p>
        </p:txBody>
      </p:sp>
      <p:sp>
        <p:nvSpPr>
          <p:cNvPr id="7" name="Titel 6"/>
          <p:cNvSpPr>
            <a:spLocks noGrp="1"/>
          </p:cNvSpPr>
          <p:nvPr>
            <p:ph type="title"/>
          </p:nvPr>
        </p:nvSpPr>
        <p:spPr>
          <a:xfrm>
            <a:off x="319090" y="994334"/>
            <a:ext cx="8508999" cy="591932"/>
          </a:xfrm>
        </p:spPr>
        <p:txBody>
          <a:bodyPr/>
          <a:lstStyle/>
          <a:p>
            <a:r>
              <a:rPr lang="en-GB" b="1" dirty="0" err="1"/>
              <a:t>Praktikum</a:t>
            </a:r>
            <a:r>
              <a:rPr lang="en-GB" b="1" dirty="0"/>
              <a:t> Next Generation programming </a:t>
            </a:r>
            <a:br>
              <a:rPr lang="en-GB" b="1" dirty="0"/>
            </a:br>
            <a:endParaRPr lang="de-DE" b="1" dirty="0"/>
          </a:p>
        </p:txBody>
      </p:sp>
      <p:pic>
        <p:nvPicPr>
          <p:cNvPr id="1026" name="Picture 2" descr="Breaking the Code, Beyond the keyboard: Thrive the next generation of  Programming, where your ideas program">
            <a:extLst>
              <a:ext uri="{FF2B5EF4-FFF2-40B4-BE49-F238E27FC236}">
                <a16:creationId xmlns:a16="http://schemas.microsoft.com/office/drawing/2014/main" id="{B4739B83-EF78-EC6B-F239-67670EA5A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027" y="2953694"/>
            <a:ext cx="4573389" cy="26130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193A0CA-8AF7-B7CD-33CF-3ECBF8B6B64B}"/>
              </a:ext>
            </a:extLst>
          </p:cNvPr>
          <p:cNvSpPr txBox="1"/>
          <p:nvPr/>
        </p:nvSpPr>
        <p:spPr>
          <a:xfrm>
            <a:off x="315911" y="3182499"/>
            <a:ext cx="2995700" cy="1674369"/>
          </a:xfrm>
          <a:prstGeom prst="rect">
            <a:avLst/>
          </a:prstGeom>
          <a:noFill/>
        </p:spPr>
        <p:txBody>
          <a:bodyPr wrap="square" lIns="0" tIns="0" rIns="0" bIns="0" rtlCol="0">
            <a:spAutoFit/>
          </a:bodyPr>
          <a:lstStyle/>
          <a:p>
            <a:endParaRPr lang="de-DE" b="1" dirty="0"/>
          </a:p>
          <a:p>
            <a:pPr>
              <a:lnSpc>
                <a:spcPct val="100000"/>
              </a:lnSpc>
            </a:pPr>
            <a:r>
              <a:rPr lang="de-DE" dirty="0"/>
              <a:t>Mohamed Amine Ben </a:t>
            </a:r>
            <a:r>
              <a:rPr lang="de-DE" dirty="0" err="1"/>
              <a:t>Abda</a:t>
            </a:r>
            <a:endParaRPr lang="de-DE" dirty="0"/>
          </a:p>
          <a:p>
            <a:pPr>
              <a:lnSpc>
                <a:spcPct val="100000"/>
              </a:lnSpc>
            </a:pPr>
            <a:r>
              <a:rPr lang="de-DE" dirty="0"/>
              <a:t>Amine </a:t>
            </a:r>
            <a:r>
              <a:rPr lang="de-DE" dirty="0" err="1"/>
              <a:t>Barouni</a:t>
            </a:r>
            <a:endParaRPr lang="de-DE" dirty="0"/>
          </a:p>
          <a:p>
            <a:pPr>
              <a:lnSpc>
                <a:spcPct val="100000"/>
              </a:lnSpc>
            </a:pPr>
            <a:r>
              <a:rPr lang="de-DE" dirty="0"/>
              <a:t>Ahmed </a:t>
            </a:r>
            <a:r>
              <a:rPr lang="de-DE" dirty="0" err="1"/>
              <a:t>Soudani</a:t>
            </a:r>
            <a:endParaRPr lang="de-DE" dirty="0"/>
          </a:p>
          <a:p>
            <a:pPr>
              <a:lnSpc>
                <a:spcPct val="100000"/>
              </a:lnSpc>
            </a:pPr>
            <a:r>
              <a:rPr lang="de-DE" dirty="0" err="1"/>
              <a:t>Nermine</a:t>
            </a:r>
            <a:r>
              <a:rPr lang="de-DE" dirty="0"/>
              <a:t> </a:t>
            </a:r>
            <a:r>
              <a:rPr lang="de-DE" dirty="0" err="1"/>
              <a:t>loukil</a:t>
            </a:r>
            <a:endParaRPr lang="de-DE" dirty="0"/>
          </a:p>
          <a:p>
            <a:pPr>
              <a:lnSpc>
                <a:spcPct val="114000"/>
              </a:lnSpc>
            </a:pPr>
            <a:endParaRPr lang="en-DE" dirty="0" err="1">
              <a:latin typeface="+mn-lt"/>
            </a:endParaRPr>
          </a:p>
        </p:txBody>
      </p:sp>
      <p:sp>
        <p:nvSpPr>
          <p:cNvPr id="6" name="Titel 6"/>
          <p:cNvSpPr txBox="1">
            <a:spLocks/>
          </p:cNvSpPr>
          <p:nvPr/>
        </p:nvSpPr>
        <p:spPr>
          <a:xfrm>
            <a:off x="315912" y="1552785"/>
            <a:ext cx="6009732" cy="82073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1" fontAlgn="base" hangingPunct="1">
              <a:lnSpc>
                <a:spcPts val="3200"/>
              </a:lnSpc>
              <a:spcBef>
                <a:spcPct val="0"/>
              </a:spcBef>
              <a:spcAft>
                <a:spcPct val="0"/>
              </a:spcAft>
              <a:defRPr lang="de-DE" sz="3000" b="0" kern="1200" noProof="0" dirty="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a:lstStyle>
          <a:p>
            <a:r>
              <a:rPr lang="en-GB" sz="2400" b="1" dirty="0"/>
              <a:t>Project title: </a:t>
            </a:r>
            <a:r>
              <a:rPr lang="en-GB" sz="2400" b="1" dirty="0" err="1"/>
              <a:t>UniTUM</a:t>
            </a:r>
            <a:br>
              <a:rPr lang="en-GB" b="1" dirty="0"/>
            </a:br>
            <a:endParaRPr lang="en-GB"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D0D54-CC3B-69FF-0B23-D4DD77399D4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922861-08FF-89CD-88DF-CF7F30E1C76D}"/>
              </a:ext>
            </a:extLst>
          </p:cNvPr>
          <p:cNvSpPr txBox="1"/>
          <p:nvPr/>
        </p:nvSpPr>
        <p:spPr>
          <a:xfrm>
            <a:off x="-1136440" y="245384"/>
            <a:ext cx="9144000" cy="584775"/>
          </a:xfrm>
          <a:prstGeom prst="rect">
            <a:avLst/>
          </a:prstGeom>
          <a:noFill/>
        </p:spPr>
        <p:txBody>
          <a:bodyPr wrap="square" rtlCol="0">
            <a:spAutoFit/>
          </a:bodyPr>
          <a:lstStyle/>
          <a:p>
            <a:pPr algn="ctr"/>
            <a:r>
              <a:rPr lang="en-US" sz="3200" b="1" dirty="0">
                <a:latin typeface="Arial" panose="020B0604020202020204" pitchFamily="34" charset="0"/>
                <a:ea typeface="Cambria" panose="02040503050406030204" pitchFamily="18" charset="0"/>
                <a:cs typeface="Arial" panose="020B0604020202020204" pitchFamily="34" charset="0"/>
              </a:rPr>
              <a:t>Overview of AI Training Phase</a:t>
            </a:r>
          </a:p>
        </p:txBody>
      </p:sp>
      <p:sp>
        <p:nvSpPr>
          <p:cNvPr id="9" name="TextBox 8">
            <a:extLst>
              <a:ext uri="{FF2B5EF4-FFF2-40B4-BE49-F238E27FC236}">
                <a16:creationId xmlns:a16="http://schemas.microsoft.com/office/drawing/2014/main" id="{08BB3B69-1D82-AC43-BFF6-5CC332FCAB68}"/>
              </a:ext>
            </a:extLst>
          </p:cNvPr>
          <p:cNvSpPr txBox="1"/>
          <p:nvPr/>
        </p:nvSpPr>
        <p:spPr>
          <a:xfrm>
            <a:off x="590035" y="1538771"/>
            <a:ext cx="7963929" cy="46114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dirty="0"/>
              <a:t>Models Evaluated:</a:t>
            </a:r>
          </a:p>
          <a:p>
            <a:pPr marL="742950" lvl="1" indent="-285750">
              <a:lnSpc>
                <a:spcPct val="150000"/>
              </a:lnSpc>
              <a:buFont typeface="Arial" panose="020B0604020202020204" pitchFamily="34" charset="0"/>
              <a:buChar char="•"/>
            </a:pPr>
            <a:r>
              <a:rPr lang="en-GB" dirty="0"/>
              <a:t> Llama 2 7B</a:t>
            </a:r>
          </a:p>
          <a:p>
            <a:pPr marL="742950" lvl="1" indent="-285750">
              <a:lnSpc>
                <a:spcPct val="150000"/>
              </a:lnSpc>
              <a:buFont typeface="Arial" panose="020B0604020202020204" pitchFamily="34" charset="0"/>
              <a:buChar char="•"/>
            </a:pPr>
            <a:r>
              <a:rPr lang="en-GB" dirty="0"/>
              <a:t>Code Llama</a:t>
            </a:r>
          </a:p>
          <a:p>
            <a:pPr marL="742950" lvl="1" indent="-285750">
              <a:lnSpc>
                <a:spcPct val="150000"/>
              </a:lnSpc>
              <a:buFont typeface="Arial" panose="020B0604020202020204" pitchFamily="34" charset="0"/>
              <a:buChar char="•"/>
            </a:pPr>
            <a:r>
              <a:rPr lang="en-GB" dirty="0"/>
              <a:t>Falcon</a:t>
            </a:r>
          </a:p>
          <a:p>
            <a:pPr marL="285750" indent="-285750">
              <a:lnSpc>
                <a:spcPct val="150000"/>
              </a:lnSpc>
              <a:buFont typeface="Arial" panose="020B0604020202020204" pitchFamily="34" charset="0"/>
              <a:buChar char="•"/>
            </a:pPr>
            <a:r>
              <a:rPr lang="en-GB" b="1" dirty="0"/>
              <a:t>Dataset:</a:t>
            </a:r>
          </a:p>
          <a:p>
            <a:pPr marL="742950" lvl="1" indent="-285750">
              <a:lnSpc>
                <a:spcPct val="150000"/>
              </a:lnSpc>
              <a:buFont typeface="Arial" panose="020B0604020202020204" pitchFamily="34" charset="0"/>
              <a:buChar char="•"/>
            </a:pPr>
            <a:r>
              <a:rPr lang="en-GB" b="1" dirty="0"/>
              <a:t>Source: </a:t>
            </a:r>
            <a:r>
              <a:rPr lang="en-GB" dirty="0"/>
              <a:t>Methods2Test from Hugging Face</a:t>
            </a:r>
          </a:p>
          <a:p>
            <a:pPr marL="742950" lvl="1" indent="-285750">
              <a:lnSpc>
                <a:spcPct val="150000"/>
              </a:lnSpc>
              <a:buFont typeface="Arial" panose="020B0604020202020204" pitchFamily="34" charset="0"/>
              <a:buChar char="•"/>
            </a:pPr>
            <a:r>
              <a:rPr lang="en-GB" b="1" dirty="0"/>
              <a:t>Size and Quality: </a:t>
            </a:r>
            <a:r>
              <a:rPr lang="en-GB" dirty="0"/>
              <a:t>It provides a large, well-annotated dataset from a reliable source </a:t>
            </a:r>
          </a:p>
          <a:p>
            <a:pPr marL="742950" lvl="1" indent="-285750">
              <a:lnSpc>
                <a:spcPct val="150000"/>
              </a:lnSpc>
              <a:buFont typeface="Arial" panose="020B0604020202020204" pitchFamily="34" charset="0"/>
              <a:buChar char="•"/>
            </a:pPr>
            <a:r>
              <a:rPr lang="en-GB" b="1" dirty="0"/>
              <a:t>Relevance and Diversity</a:t>
            </a:r>
            <a:r>
              <a:rPr lang="en-GB" dirty="0"/>
              <a:t>: The dataset aligns with the AI models' tasks and covers a variety of scenarios</a:t>
            </a:r>
            <a:endParaRPr lang="en-GB" b="1" dirty="0"/>
          </a:p>
          <a:p>
            <a:pPr marL="285750" indent="-285750">
              <a:lnSpc>
                <a:spcPct val="150000"/>
              </a:lnSpc>
              <a:buFont typeface="Arial" panose="020B0604020202020204" pitchFamily="34" charset="0"/>
              <a:buChar char="•"/>
            </a:pPr>
            <a:r>
              <a:rPr lang="en-GB" b="1" dirty="0"/>
              <a:t>Goal: </a:t>
            </a:r>
            <a:r>
              <a:rPr lang="en-GB" dirty="0"/>
              <a:t>Select the best AI model based on performance on specific tasks</a:t>
            </a:r>
          </a:p>
        </p:txBody>
      </p:sp>
    </p:spTree>
    <p:extLst>
      <p:ext uri="{BB962C8B-B14F-4D97-AF65-F5344CB8AC3E}">
        <p14:creationId xmlns:p14="http://schemas.microsoft.com/office/powerpoint/2010/main" val="2218753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13097-43FB-51DD-DB2C-B15DCBAE81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9C5873-0824-A2A5-CE89-5378CB944259}"/>
              </a:ext>
            </a:extLst>
          </p:cNvPr>
          <p:cNvSpPr txBox="1"/>
          <p:nvPr/>
        </p:nvSpPr>
        <p:spPr>
          <a:xfrm>
            <a:off x="-1136440" y="245384"/>
            <a:ext cx="9144000" cy="584775"/>
          </a:xfrm>
          <a:prstGeom prst="rect">
            <a:avLst/>
          </a:prstGeom>
          <a:noFill/>
        </p:spPr>
        <p:txBody>
          <a:bodyPr wrap="square" rtlCol="0">
            <a:spAutoFit/>
          </a:bodyPr>
          <a:lstStyle/>
          <a:p>
            <a:pPr algn="ctr"/>
            <a:r>
              <a:rPr lang="en-US" sz="3200" b="1" dirty="0">
                <a:latin typeface="Arial" panose="020B0604020202020204" pitchFamily="34" charset="0"/>
                <a:ea typeface="Cambria" panose="02040503050406030204" pitchFamily="18" charset="0"/>
                <a:cs typeface="Arial" panose="020B0604020202020204" pitchFamily="34" charset="0"/>
              </a:rPr>
              <a:t>Techniques Used in Training</a:t>
            </a:r>
          </a:p>
        </p:txBody>
      </p:sp>
      <p:sp>
        <p:nvSpPr>
          <p:cNvPr id="9" name="TextBox 8">
            <a:extLst>
              <a:ext uri="{FF2B5EF4-FFF2-40B4-BE49-F238E27FC236}">
                <a16:creationId xmlns:a16="http://schemas.microsoft.com/office/drawing/2014/main" id="{8FEA39B8-ED0B-288B-3F6B-41BAF5E88688}"/>
              </a:ext>
            </a:extLst>
          </p:cNvPr>
          <p:cNvSpPr txBox="1"/>
          <p:nvPr/>
        </p:nvSpPr>
        <p:spPr>
          <a:xfrm>
            <a:off x="590035" y="1538771"/>
            <a:ext cx="7963929" cy="33649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dirty="0"/>
              <a:t>Low-Rank Adaptation (</a:t>
            </a:r>
            <a:r>
              <a:rPr lang="en-GB" b="1" dirty="0" err="1"/>
              <a:t>LoRA</a:t>
            </a:r>
            <a:r>
              <a:rPr lang="en-GB" b="1" dirty="0"/>
              <a:t>)</a:t>
            </a:r>
            <a:r>
              <a:rPr lang="en-GB" dirty="0"/>
              <a:t>: </a:t>
            </a:r>
          </a:p>
          <a:p>
            <a:pPr marL="742950" lvl="1" indent="-285750">
              <a:lnSpc>
                <a:spcPct val="150000"/>
              </a:lnSpc>
              <a:buFont typeface="Arial" panose="020B0604020202020204" pitchFamily="34" charset="0"/>
              <a:buChar char="•"/>
            </a:pPr>
            <a:r>
              <a:rPr lang="en-GB" dirty="0"/>
              <a:t>Focuses only on parameters that need adjustment</a:t>
            </a:r>
          </a:p>
          <a:p>
            <a:pPr marL="742950" lvl="1" indent="-285750">
              <a:lnSpc>
                <a:spcPct val="150000"/>
              </a:lnSpc>
              <a:buFont typeface="Arial" panose="020B0604020202020204" pitchFamily="34" charset="0"/>
              <a:buChar char="•"/>
            </a:pPr>
            <a:r>
              <a:rPr lang="en-GB" dirty="0"/>
              <a:t>Keeps other parameters frozen</a:t>
            </a:r>
          </a:p>
          <a:p>
            <a:pPr marL="742950" lvl="1" indent="-285750">
              <a:lnSpc>
                <a:spcPct val="150000"/>
              </a:lnSpc>
              <a:buFont typeface="Arial" panose="020B0604020202020204" pitchFamily="34" charset="0"/>
              <a:buChar char="•"/>
            </a:pPr>
            <a:r>
              <a:rPr lang="en-GB" dirty="0"/>
              <a:t>Makes fine-tuning </a:t>
            </a:r>
            <a:r>
              <a:rPr lang="en-GB" b="1" dirty="0"/>
              <a:t>more efficient</a:t>
            </a:r>
            <a:r>
              <a:rPr lang="en-GB" dirty="0"/>
              <a:t>.</a:t>
            </a:r>
          </a:p>
          <a:p>
            <a:pPr marL="285750" indent="-285750">
              <a:lnSpc>
                <a:spcPct val="150000"/>
              </a:lnSpc>
              <a:buFont typeface="Arial" panose="020B0604020202020204" pitchFamily="34" charset="0"/>
              <a:buChar char="•"/>
            </a:pPr>
            <a:r>
              <a:rPr lang="en-GB" b="1" dirty="0"/>
              <a:t>Quantization:</a:t>
            </a:r>
          </a:p>
          <a:p>
            <a:pPr marL="742950" lvl="1" indent="-285750">
              <a:lnSpc>
                <a:spcPct val="150000"/>
              </a:lnSpc>
              <a:buFont typeface="Arial" panose="020B0604020202020204" pitchFamily="34" charset="0"/>
              <a:buChar char="•"/>
            </a:pPr>
            <a:r>
              <a:rPr lang="en-GB" dirty="0"/>
              <a:t>Reduces numerical precision in representations.</a:t>
            </a:r>
          </a:p>
          <a:p>
            <a:pPr marL="742950" lvl="1" indent="-285750">
              <a:lnSpc>
                <a:spcPct val="150000"/>
              </a:lnSpc>
              <a:buFont typeface="Arial" panose="020B0604020202020204" pitchFamily="34" charset="0"/>
              <a:buChar char="•"/>
            </a:pPr>
            <a:r>
              <a:rPr lang="en-GB" dirty="0"/>
              <a:t>Saves </a:t>
            </a:r>
            <a:r>
              <a:rPr lang="en-GB" b="1" dirty="0"/>
              <a:t>memory</a:t>
            </a:r>
            <a:r>
              <a:rPr lang="en-GB" dirty="0"/>
              <a:t> and reduces </a:t>
            </a:r>
            <a:r>
              <a:rPr lang="en-GB" b="1" dirty="0"/>
              <a:t>computational costs</a:t>
            </a:r>
            <a:r>
              <a:rPr lang="en-GB" dirty="0"/>
              <a:t>.</a:t>
            </a:r>
          </a:p>
          <a:p>
            <a:pPr marL="742950" lvl="1" indent="-285750">
              <a:lnSpc>
                <a:spcPct val="150000"/>
              </a:lnSpc>
              <a:buFont typeface="Arial" panose="020B0604020202020204" pitchFamily="34" charset="0"/>
              <a:buChar char="•"/>
            </a:pPr>
            <a:r>
              <a:rPr lang="en-GB" dirty="0"/>
              <a:t>May lead to </a:t>
            </a:r>
            <a:r>
              <a:rPr lang="en-GB" b="1" dirty="0"/>
              <a:t>minor loss of precision</a:t>
            </a:r>
            <a:r>
              <a:rPr lang="en-GB" dirty="0"/>
              <a:t>.</a:t>
            </a:r>
          </a:p>
        </p:txBody>
      </p:sp>
    </p:spTree>
    <p:extLst>
      <p:ext uri="{BB962C8B-B14F-4D97-AF65-F5344CB8AC3E}">
        <p14:creationId xmlns:p14="http://schemas.microsoft.com/office/powerpoint/2010/main" val="284796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D8673-DFDB-2D1D-5332-CF0780E028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7AEE327-76A3-777F-8553-579428409CC3}"/>
              </a:ext>
            </a:extLst>
          </p:cNvPr>
          <p:cNvSpPr txBox="1"/>
          <p:nvPr/>
        </p:nvSpPr>
        <p:spPr>
          <a:xfrm>
            <a:off x="-2176100" y="270436"/>
            <a:ext cx="9144000" cy="584775"/>
          </a:xfrm>
          <a:prstGeom prst="rect">
            <a:avLst/>
          </a:prstGeom>
          <a:noFill/>
        </p:spPr>
        <p:txBody>
          <a:bodyPr wrap="square" rtlCol="0">
            <a:spAutoFit/>
          </a:bodyPr>
          <a:lstStyle/>
          <a:p>
            <a:pPr algn="ctr"/>
            <a:r>
              <a:rPr lang="en-US" sz="3200" b="1" dirty="0">
                <a:latin typeface="Arial" panose="020B0604020202020204" pitchFamily="34" charset="0"/>
                <a:ea typeface="Cambria" panose="02040503050406030204" pitchFamily="18" charset="0"/>
                <a:cs typeface="Arial" panose="020B0604020202020204" pitchFamily="34" charset="0"/>
              </a:rPr>
              <a:t>Model Comparison</a:t>
            </a:r>
          </a:p>
        </p:txBody>
      </p:sp>
      <p:sp>
        <p:nvSpPr>
          <p:cNvPr id="9" name="TextBox 8">
            <a:extLst>
              <a:ext uri="{FF2B5EF4-FFF2-40B4-BE49-F238E27FC236}">
                <a16:creationId xmlns:a16="http://schemas.microsoft.com/office/drawing/2014/main" id="{1AC0C31D-95A0-589C-37B6-97134FECCA04}"/>
              </a:ext>
            </a:extLst>
          </p:cNvPr>
          <p:cNvSpPr txBox="1"/>
          <p:nvPr/>
        </p:nvSpPr>
        <p:spPr>
          <a:xfrm>
            <a:off x="489171" y="1338355"/>
            <a:ext cx="8165658" cy="3693319"/>
          </a:xfrm>
          <a:prstGeom prst="rect">
            <a:avLst/>
          </a:prstGeom>
          <a:noFill/>
        </p:spPr>
        <p:txBody>
          <a:bodyPr wrap="square">
            <a:spAutoFit/>
          </a:bodyPr>
          <a:lstStyle/>
          <a:p>
            <a:r>
              <a:rPr lang="en-GB" b="1" dirty="0"/>
              <a:t>Prompt in Dataset</a:t>
            </a:r>
            <a:r>
              <a:rPr lang="en-GB" dirty="0"/>
              <a:t>:</a:t>
            </a:r>
            <a:br>
              <a:rPr lang="en-GB" dirty="0"/>
            </a:br>
            <a:r>
              <a:rPr lang="en-GB" dirty="0"/>
              <a:t>[INST]&lt;&lt;SYS&gt;&gt;Generate unit tests for the following method or function: public Set&lt;String&gt; </a:t>
            </a:r>
            <a:r>
              <a:rPr lang="en-GB" dirty="0" err="1"/>
              <a:t>getOutputResourceFields</a:t>
            </a:r>
            <a:r>
              <a:rPr lang="en-GB" dirty="0"/>
              <a:t>( T meta ) { return null; } [/INST]</a:t>
            </a:r>
          </a:p>
          <a:p>
            <a:pPr>
              <a:buFont typeface="Arial" panose="020B0604020202020204" pitchFamily="34" charset="0"/>
              <a:buChar char="•"/>
            </a:pPr>
            <a:r>
              <a:rPr lang="en-GB" b="1" dirty="0"/>
              <a:t>Expected Response</a:t>
            </a:r>
            <a:r>
              <a:rPr lang="en-GB" dirty="0"/>
              <a:t>:</a:t>
            </a:r>
          </a:p>
          <a:p>
            <a:pPr marL="742950" lvl="1" indent="-285750">
              <a:buFont typeface="Arial" panose="020B0604020202020204" pitchFamily="34" charset="0"/>
              <a:buChar char="•"/>
            </a:pPr>
            <a:r>
              <a:rPr lang="en-GB" dirty="0"/>
              <a:t>@Test public void </a:t>
            </a:r>
            <a:r>
              <a:rPr lang="en-GB" dirty="0" err="1"/>
              <a:t>testGetOutputResourceFields</a:t>
            </a:r>
            <a:r>
              <a:rPr lang="en-GB" dirty="0"/>
              <a:t>() throws Exception { </a:t>
            </a:r>
            <a:r>
              <a:rPr lang="en-GB" dirty="0" err="1"/>
              <a:t>assertNull</a:t>
            </a:r>
            <a:r>
              <a:rPr lang="en-GB" dirty="0"/>
              <a:t>(</a:t>
            </a:r>
            <a:r>
              <a:rPr lang="en-GB" dirty="0" err="1"/>
              <a:t>analyzer.getOutputResourceFields</a:t>
            </a:r>
            <a:r>
              <a:rPr lang="en-GB" dirty="0"/>
              <a:t>(meta)); }</a:t>
            </a:r>
          </a:p>
          <a:p>
            <a:pPr>
              <a:buFont typeface="Arial" panose="020B0604020202020204" pitchFamily="34" charset="0"/>
              <a:buChar char="•"/>
            </a:pPr>
            <a:r>
              <a:rPr lang="en-GB" b="1" dirty="0"/>
              <a:t>Code Llama Response After Fine-tuning</a:t>
            </a:r>
            <a:r>
              <a:rPr lang="en-GB" dirty="0"/>
              <a:t>:</a:t>
            </a:r>
          </a:p>
          <a:p>
            <a:pPr marL="742950" lvl="1" indent="-285750">
              <a:buFont typeface="Arial" panose="020B0604020202020204" pitchFamily="34" charset="0"/>
              <a:buChar char="•"/>
            </a:pPr>
            <a:r>
              <a:rPr lang="en-GB" dirty="0"/>
              <a:t>Multiple detailed unit tests, handling different scenarios such as null fields, exceptions, and logging.</a:t>
            </a:r>
          </a:p>
          <a:p>
            <a:pPr marL="742950" lvl="1" indent="-285750">
              <a:buFont typeface="Arial" panose="020B0604020202020204" pitchFamily="34" charset="0"/>
              <a:buChar char="•"/>
            </a:pPr>
            <a:r>
              <a:rPr lang="en-GB" dirty="0"/>
              <a:t>Includes comprehensive assertions and mock interactions.</a:t>
            </a:r>
          </a:p>
          <a:p>
            <a:pPr>
              <a:buFont typeface="Arial" panose="020B0604020202020204" pitchFamily="34" charset="0"/>
              <a:buChar char="•"/>
            </a:pPr>
            <a:r>
              <a:rPr lang="en-GB" b="1" dirty="0"/>
              <a:t>Llama 2 Response After Fine-tuning</a:t>
            </a:r>
            <a:r>
              <a:rPr lang="en-GB" dirty="0"/>
              <a:t>:</a:t>
            </a:r>
          </a:p>
          <a:p>
            <a:pPr marL="742950" lvl="1" indent="-285750">
              <a:buFont typeface="Arial" panose="020B0604020202020204" pitchFamily="34" charset="0"/>
              <a:buChar char="•"/>
            </a:pPr>
            <a:r>
              <a:rPr lang="en-GB" dirty="0"/>
              <a:t>A simpler unit test with only a basic </a:t>
            </a:r>
            <a:r>
              <a:rPr lang="en-GB" dirty="0" err="1"/>
              <a:t>assertNull</a:t>
            </a:r>
            <a:r>
              <a:rPr lang="en-GB" dirty="0"/>
              <a:t> check.</a:t>
            </a:r>
          </a:p>
          <a:p>
            <a:pPr marL="742950" lvl="1" indent="-285750">
              <a:buFont typeface="Arial" panose="020B0604020202020204" pitchFamily="34" charset="0"/>
              <a:buChar char="•"/>
            </a:pPr>
            <a:r>
              <a:rPr lang="en-GB" dirty="0"/>
              <a:t>Fewer test scenarios and less detail.</a:t>
            </a:r>
          </a:p>
        </p:txBody>
      </p:sp>
    </p:spTree>
    <p:extLst>
      <p:ext uri="{BB962C8B-B14F-4D97-AF65-F5344CB8AC3E}">
        <p14:creationId xmlns:p14="http://schemas.microsoft.com/office/powerpoint/2010/main" val="92567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C61C-AF24-E7BC-D920-8461132F1D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8DB689-CEBF-BE83-BB35-3A1F08A146E4}"/>
              </a:ext>
            </a:extLst>
          </p:cNvPr>
          <p:cNvSpPr txBox="1"/>
          <p:nvPr/>
        </p:nvSpPr>
        <p:spPr>
          <a:xfrm>
            <a:off x="-2176100" y="270436"/>
            <a:ext cx="9144000" cy="584775"/>
          </a:xfrm>
          <a:prstGeom prst="rect">
            <a:avLst/>
          </a:prstGeom>
          <a:noFill/>
        </p:spPr>
        <p:txBody>
          <a:bodyPr wrap="square" rtlCol="0">
            <a:spAutoFit/>
          </a:bodyPr>
          <a:lstStyle/>
          <a:p>
            <a:pPr algn="ctr"/>
            <a:r>
              <a:rPr lang="en-US" sz="3200" b="1" dirty="0">
                <a:latin typeface="Arial" panose="020B0604020202020204" pitchFamily="34" charset="0"/>
                <a:ea typeface="Cambria" panose="02040503050406030204" pitchFamily="18" charset="0"/>
                <a:cs typeface="Arial" panose="020B0604020202020204" pitchFamily="34" charset="0"/>
              </a:rPr>
              <a:t>Model Comparison</a:t>
            </a:r>
          </a:p>
        </p:txBody>
      </p:sp>
      <p:pic>
        <p:nvPicPr>
          <p:cNvPr id="3" name="Picture 2">
            <a:extLst>
              <a:ext uri="{FF2B5EF4-FFF2-40B4-BE49-F238E27FC236}">
                <a16:creationId xmlns:a16="http://schemas.microsoft.com/office/drawing/2014/main" id="{DB1F163D-3FC8-678E-17F8-89963BE33656}"/>
              </a:ext>
            </a:extLst>
          </p:cNvPr>
          <p:cNvPicPr>
            <a:picLocks noChangeAspect="1"/>
          </p:cNvPicPr>
          <p:nvPr/>
        </p:nvPicPr>
        <p:blipFill>
          <a:blip r:embed="rId2"/>
          <a:stretch>
            <a:fillRect/>
          </a:stretch>
        </p:blipFill>
        <p:spPr>
          <a:xfrm>
            <a:off x="278572" y="1393263"/>
            <a:ext cx="4293428" cy="4821641"/>
          </a:xfrm>
          <a:prstGeom prst="rect">
            <a:avLst/>
          </a:prstGeom>
          <a:ln>
            <a:solidFill>
              <a:schemeClr val="accent1"/>
            </a:solidFill>
          </a:ln>
        </p:spPr>
      </p:pic>
      <p:pic>
        <p:nvPicPr>
          <p:cNvPr id="4" name="Picture 3">
            <a:extLst>
              <a:ext uri="{FF2B5EF4-FFF2-40B4-BE49-F238E27FC236}">
                <a16:creationId xmlns:a16="http://schemas.microsoft.com/office/drawing/2014/main" id="{34BFF1FC-0542-B174-476E-710D6857FDC1}"/>
              </a:ext>
            </a:extLst>
          </p:cNvPr>
          <p:cNvPicPr>
            <a:picLocks noChangeAspect="1"/>
          </p:cNvPicPr>
          <p:nvPr/>
        </p:nvPicPr>
        <p:blipFill>
          <a:blip r:embed="rId3"/>
          <a:stretch>
            <a:fillRect/>
          </a:stretch>
        </p:blipFill>
        <p:spPr>
          <a:xfrm>
            <a:off x="4985069" y="3107847"/>
            <a:ext cx="3880359" cy="1035989"/>
          </a:xfrm>
          <a:prstGeom prst="rect">
            <a:avLst/>
          </a:prstGeom>
          <a:ln>
            <a:solidFill>
              <a:schemeClr val="accent1"/>
            </a:solidFill>
          </a:ln>
        </p:spPr>
      </p:pic>
    </p:spTree>
    <p:extLst>
      <p:ext uri="{BB962C8B-B14F-4D97-AF65-F5344CB8AC3E}">
        <p14:creationId xmlns:p14="http://schemas.microsoft.com/office/powerpoint/2010/main" val="3960835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5D336-0521-3AC2-03A7-E9DC7D0728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167A1E5-C075-9CFE-1162-86E0C6B791C2}"/>
              </a:ext>
            </a:extLst>
          </p:cNvPr>
          <p:cNvSpPr txBox="1"/>
          <p:nvPr/>
        </p:nvSpPr>
        <p:spPr>
          <a:xfrm>
            <a:off x="-2176100" y="270436"/>
            <a:ext cx="9144000" cy="584775"/>
          </a:xfrm>
          <a:prstGeom prst="rect">
            <a:avLst/>
          </a:prstGeom>
          <a:noFill/>
        </p:spPr>
        <p:txBody>
          <a:bodyPr wrap="square" rtlCol="0">
            <a:spAutoFit/>
          </a:bodyPr>
          <a:lstStyle/>
          <a:p>
            <a:pPr algn="ctr"/>
            <a:r>
              <a:rPr lang="en-US" sz="3200" b="1" dirty="0">
                <a:latin typeface="Arial" panose="020B0604020202020204" pitchFamily="34" charset="0"/>
                <a:ea typeface="Cambria" panose="02040503050406030204" pitchFamily="18" charset="0"/>
                <a:cs typeface="Arial" panose="020B0604020202020204" pitchFamily="34" charset="0"/>
              </a:rPr>
              <a:t>Model Comparison</a:t>
            </a:r>
          </a:p>
        </p:txBody>
      </p:sp>
      <p:sp>
        <p:nvSpPr>
          <p:cNvPr id="9" name="TextBox 8">
            <a:extLst>
              <a:ext uri="{FF2B5EF4-FFF2-40B4-BE49-F238E27FC236}">
                <a16:creationId xmlns:a16="http://schemas.microsoft.com/office/drawing/2014/main" id="{AE107217-EBE4-16EE-43F9-5068EDC8BFD7}"/>
              </a:ext>
            </a:extLst>
          </p:cNvPr>
          <p:cNvSpPr txBox="1"/>
          <p:nvPr/>
        </p:nvSpPr>
        <p:spPr>
          <a:xfrm>
            <a:off x="590035" y="1538771"/>
            <a:ext cx="8165658" cy="3970318"/>
          </a:xfrm>
          <a:prstGeom prst="rect">
            <a:avLst/>
          </a:prstGeom>
          <a:noFill/>
        </p:spPr>
        <p:txBody>
          <a:bodyPr wrap="square">
            <a:spAutoFit/>
          </a:bodyPr>
          <a:lstStyle/>
          <a:p>
            <a:r>
              <a:rPr lang="en-GB" b="1" dirty="0"/>
              <a:t>Prompt Not in Dataset</a:t>
            </a:r>
            <a:r>
              <a:rPr lang="en-GB" dirty="0"/>
              <a:t>:</a:t>
            </a:r>
            <a:br>
              <a:rPr lang="en-GB" dirty="0"/>
            </a:br>
            <a:r>
              <a:rPr lang="en-GB" dirty="0"/>
              <a:t>[INST]&lt;&lt;SYS&gt;&gt;Generate unit tests for the following method or function: @Override public String </a:t>
            </a:r>
            <a:r>
              <a:rPr lang="en-GB" dirty="0" err="1"/>
              <a:t>toSqlConstraint</a:t>
            </a:r>
            <a:r>
              <a:rPr lang="en-GB" dirty="0"/>
              <a:t>(String </a:t>
            </a:r>
            <a:r>
              <a:rPr lang="en-GB" dirty="0" err="1"/>
              <a:t>quoteString</a:t>
            </a:r>
            <a:r>
              <a:rPr lang="en-GB" dirty="0"/>
              <a:t>, </a:t>
            </a:r>
            <a:r>
              <a:rPr lang="en-GB" dirty="0" err="1"/>
              <a:t>DbProduct</a:t>
            </a:r>
            <a:r>
              <a:rPr lang="en-GB" dirty="0"/>
              <a:t> </a:t>
            </a:r>
            <a:r>
              <a:rPr lang="en-GB" dirty="0" err="1"/>
              <a:t>dbProduct</a:t>
            </a:r>
            <a:r>
              <a:rPr lang="en-GB" dirty="0"/>
              <a:t>) { ... } [/INST]</a:t>
            </a:r>
          </a:p>
          <a:p>
            <a:pPr>
              <a:buFont typeface="Arial" panose="020B0604020202020204" pitchFamily="34" charset="0"/>
              <a:buChar char="•"/>
            </a:pPr>
            <a:r>
              <a:rPr lang="en-GB" b="1" dirty="0"/>
              <a:t>Expected Response</a:t>
            </a:r>
            <a:r>
              <a:rPr lang="en-GB" dirty="0"/>
              <a:t>:</a:t>
            </a:r>
          </a:p>
          <a:p>
            <a:pPr marL="742950" lvl="1" indent="-285750">
              <a:buFont typeface="Arial" panose="020B0604020202020204" pitchFamily="34" charset="0"/>
              <a:buChar char="•"/>
            </a:pPr>
            <a:r>
              <a:rPr lang="en-GB" dirty="0"/>
              <a:t>A single unit test focusing on specific constraints for input bounds.</a:t>
            </a:r>
          </a:p>
          <a:p>
            <a:pPr>
              <a:buFont typeface="Arial" panose="020B0604020202020204" pitchFamily="34" charset="0"/>
              <a:buChar char="•"/>
            </a:pPr>
            <a:r>
              <a:rPr lang="en-GB" b="1" dirty="0"/>
              <a:t>Code Llama Response After Fine-tuning</a:t>
            </a:r>
            <a:r>
              <a:rPr lang="en-GB" dirty="0"/>
              <a:t>:</a:t>
            </a:r>
          </a:p>
          <a:p>
            <a:pPr marL="742950" lvl="1" indent="-285750">
              <a:buFont typeface="Arial" panose="020B0604020202020204" pitchFamily="34" charset="0"/>
              <a:buChar char="•"/>
            </a:pPr>
            <a:r>
              <a:rPr lang="en-GB" dirty="0"/>
              <a:t>Multiple nuanced tests covering various input scenarios (e.g., null upper/lower boundaries, null bounds).</a:t>
            </a:r>
          </a:p>
          <a:p>
            <a:pPr marL="742950" lvl="1" indent="-285750">
              <a:buFont typeface="Arial" panose="020B0604020202020204" pitchFamily="34" charset="0"/>
              <a:buChar char="•"/>
            </a:pPr>
            <a:r>
              <a:rPr lang="en-GB" dirty="0"/>
              <a:t>Demonstrates flexibility and thorough testing for edge cases.</a:t>
            </a:r>
          </a:p>
          <a:p>
            <a:pPr>
              <a:buFont typeface="Arial" panose="020B0604020202020204" pitchFamily="34" charset="0"/>
              <a:buChar char="•"/>
            </a:pPr>
            <a:r>
              <a:rPr lang="en-GB" b="1" dirty="0"/>
              <a:t>Llama 2 Response After Fine-tuning</a:t>
            </a:r>
            <a:r>
              <a:rPr lang="en-GB" dirty="0"/>
              <a:t>:</a:t>
            </a:r>
          </a:p>
          <a:p>
            <a:pPr marL="742950" lvl="1" indent="-285750">
              <a:buFont typeface="Arial" panose="020B0604020202020204" pitchFamily="34" charset="0"/>
              <a:buChar char="•"/>
            </a:pPr>
            <a:r>
              <a:rPr lang="en-GB" dirty="0"/>
              <a:t>Tests handle basic scenarios but lack depth and coverage.</a:t>
            </a:r>
          </a:p>
          <a:p>
            <a:pPr marL="742950" lvl="1" indent="-285750">
              <a:buFont typeface="Arial" panose="020B0604020202020204" pitchFamily="34" charset="0"/>
              <a:buChar char="•"/>
            </a:pPr>
            <a:r>
              <a:rPr lang="en-GB" dirty="0"/>
              <a:t>Outputs focus on the correctness of the generated SQL constraint string without additional edge</a:t>
            </a:r>
          </a:p>
        </p:txBody>
      </p:sp>
    </p:spTree>
    <p:extLst>
      <p:ext uri="{BB962C8B-B14F-4D97-AF65-F5344CB8AC3E}">
        <p14:creationId xmlns:p14="http://schemas.microsoft.com/office/powerpoint/2010/main" val="293771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0EE4E-B029-8369-9935-0736ACE5F8A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8D190F-A28A-FA88-64B6-E93CFFEAE322}"/>
              </a:ext>
            </a:extLst>
          </p:cNvPr>
          <p:cNvSpPr txBox="1"/>
          <p:nvPr/>
        </p:nvSpPr>
        <p:spPr>
          <a:xfrm>
            <a:off x="-2176100" y="270436"/>
            <a:ext cx="9144000" cy="584775"/>
          </a:xfrm>
          <a:prstGeom prst="rect">
            <a:avLst/>
          </a:prstGeom>
          <a:noFill/>
        </p:spPr>
        <p:txBody>
          <a:bodyPr wrap="square" rtlCol="0">
            <a:spAutoFit/>
          </a:bodyPr>
          <a:lstStyle/>
          <a:p>
            <a:pPr algn="ctr"/>
            <a:r>
              <a:rPr lang="en-US" sz="3200" b="1" dirty="0">
                <a:latin typeface="Arial" panose="020B0604020202020204" pitchFamily="34" charset="0"/>
                <a:ea typeface="Cambria" panose="02040503050406030204" pitchFamily="18" charset="0"/>
                <a:cs typeface="Arial" panose="020B0604020202020204" pitchFamily="34" charset="0"/>
              </a:rPr>
              <a:t>Model Comparison</a:t>
            </a:r>
          </a:p>
        </p:txBody>
      </p:sp>
      <p:pic>
        <p:nvPicPr>
          <p:cNvPr id="3" name="Picture 2">
            <a:extLst>
              <a:ext uri="{FF2B5EF4-FFF2-40B4-BE49-F238E27FC236}">
                <a16:creationId xmlns:a16="http://schemas.microsoft.com/office/drawing/2014/main" id="{139D3FBE-D0E1-C099-0BA1-FF82B41B17E1}"/>
              </a:ext>
            </a:extLst>
          </p:cNvPr>
          <p:cNvPicPr>
            <a:picLocks noChangeAspect="1"/>
          </p:cNvPicPr>
          <p:nvPr/>
        </p:nvPicPr>
        <p:blipFill>
          <a:blip r:embed="rId2"/>
          <a:stretch>
            <a:fillRect/>
          </a:stretch>
        </p:blipFill>
        <p:spPr>
          <a:xfrm>
            <a:off x="-112735" y="980866"/>
            <a:ext cx="5652370" cy="5432460"/>
          </a:xfrm>
          <a:prstGeom prst="rect">
            <a:avLst/>
          </a:prstGeom>
          <a:ln>
            <a:solidFill>
              <a:schemeClr val="accent1"/>
            </a:solidFill>
          </a:ln>
        </p:spPr>
      </p:pic>
      <p:pic>
        <p:nvPicPr>
          <p:cNvPr id="6" name="Picture 5">
            <a:extLst>
              <a:ext uri="{FF2B5EF4-FFF2-40B4-BE49-F238E27FC236}">
                <a16:creationId xmlns:a16="http://schemas.microsoft.com/office/drawing/2014/main" id="{1589DE04-57A2-51A1-4A41-DF873470C373}"/>
              </a:ext>
            </a:extLst>
          </p:cNvPr>
          <p:cNvPicPr>
            <a:picLocks noChangeAspect="1"/>
          </p:cNvPicPr>
          <p:nvPr/>
        </p:nvPicPr>
        <p:blipFill>
          <a:blip r:embed="rId3"/>
          <a:stretch>
            <a:fillRect/>
          </a:stretch>
        </p:blipFill>
        <p:spPr>
          <a:xfrm>
            <a:off x="4954001" y="1216723"/>
            <a:ext cx="4189999" cy="4424554"/>
          </a:xfrm>
          <a:prstGeom prst="rect">
            <a:avLst/>
          </a:prstGeom>
          <a:ln>
            <a:solidFill>
              <a:schemeClr val="accent1"/>
            </a:solidFill>
          </a:ln>
        </p:spPr>
      </p:pic>
    </p:spTree>
    <p:extLst>
      <p:ext uri="{BB962C8B-B14F-4D97-AF65-F5344CB8AC3E}">
        <p14:creationId xmlns:p14="http://schemas.microsoft.com/office/powerpoint/2010/main" val="1092847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a:extLst>
            <a:ext uri="{FF2B5EF4-FFF2-40B4-BE49-F238E27FC236}">
              <a16:creationId xmlns:a16="http://schemas.microsoft.com/office/drawing/2014/main" id="{FF9186D9-C0A8-ACAF-ABFF-83FA94099260}"/>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E3226853-FFB7-0688-EF15-D295F167D0C3}"/>
              </a:ext>
            </a:extLst>
          </p:cNvPr>
          <p:cNvSpPr>
            <a:spLocks noGrp="1"/>
          </p:cNvSpPr>
          <p:nvPr>
            <p:ph idx="1"/>
          </p:nvPr>
        </p:nvSpPr>
        <p:spPr>
          <a:xfrm>
            <a:off x="317499" y="1164588"/>
            <a:ext cx="8508999" cy="4699572"/>
          </a:xfrm>
        </p:spPr>
        <p:txBody>
          <a:bodyPr/>
          <a:lstStyle/>
          <a:p>
            <a:pPr marL="285750" indent="-285750">
              <a:lnSpc>
                <a:spcPct val="150000"/>
              </a:lnSpc>
              <a:buFont typeface="Arial" panose="020B0604020202020204" pitchFamily="34" charset="0"/>
              <a:buChar char="•"/>
            </a:pPr>
            <a:r>
              <a:rPr lang="en-DE" sz="2400" dirty="0">
                <a:solidFill>
                  <a:schemeClr val="bg1"/>
                </a:solidFill>
                <a:effectLst/>
                <a:latin typeface="Arial" panose="020B0604020202020204" pitchFamily="34" charset="0"/>
                <a:ea typeface="Aptos" panose="020B0004020202020204" pitchFamily="34" charset="0"/>
                <a:cs typeface="Arial" panose="020B0604020202020204" pitchFamily="34" charset="0"/>
              </a:rPr>
              <a:t>Recap</a:t>
            </a:r>
            <a:r>
              <a:rPr lang="en-DE" sz="2400" dirty="0">
                <a:solidFill>
                  <a:schemeClr val="bg1"/>
                </a:solidFill>
                <a:effectLst/>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de-DE" sz="2400" dirty="0">
                <a:solidFill>
                  <a:schemeClr val="bg1"/>
                </a:solidFill>
              </a:rPr>
              <a:t>Milestones</a:t>
            </a:r>
          </a:p>
          <a:p>
            <a:pPr marL="285750" indent="-285750">
              <a:lnSpc>
                <a:spcPct val="150000"/>
              </a:lnSpc>
              <a:buFont typeface="Arial" panose="020B0604020202020204" pitchFamily="34" charset="0"/>
              <a:buChar char="•"/>
            </a:pPr>
            <a:r>
              <a:rPr lang="de-DE" sz="2400" dirty="0">
                <a:solidFill>
                  <a:schemeClr val="bg1"/>
                </a:solidFill>
              </a:rPr>
              <a:t>Web </a:t>
            </a:r>
            <a:r>
              <a:rPr lang="de-DE" sz="2400" dirty="0" err="1">
                <a:solidFill>
                  <a:schemeClr val="bg1"/>
                </a:solidFill>
              </a:rPr>
              <a:t>Application</a:t>
            </a:r>
            <a:endParaRPr lang="de-DE" sz="2400" dirty="0">
              <a:solidFill>
                <a:schemeClr val="bg1"/>
              </a:solidFill>
            </a:endParaRPr>
          </a:p>
          <a:p>
            <a:pPr marL="285750" indent="-285750">
              <a:lnSpc>
                <a:spcPct val="150000"/>
              </a:lnSpc>
              <a:buFont typeface="Arial" panose="020B0604020202020204" pitchFamily="34" charset="0"/>
              <a:buChar char="•"/>
            </a:pPr>
            <a:r>
              <a:rPr lang="de-DE" sz="2400" dirty="0">
                <a:solidFill>
                  <a:schemeClr val="bg1"/>
                </a:solidFill>
              </a:rPr>
              <a:t>AI </a:t>
            </a:r>
            <a:r>
              <a:rPr lang="de-DE" sz="2400" dirty="0" err="1">
                <a:solidFill>
                  <a:schemeClr val="bg1"/>
                </a:solidFill>
              </a:rPr>
              <a:t>training</a:t>
            </a:r>
            <a:endParaRPr lang="de-DE" sz="2400" dirty="0">
              <a:solidFill>
                <a:schemeClr val="bg1"/>
              </a:solidFill>
            </a:endParaRPr>
          </a:p>
          <a:p>
            <a:pPr marL="285750" indent="-285750">
              <a:lnSpc>
                <a:spcPct val="150000"/>
              </a:lnSpc>
              <a:buFont typeface="Arial" panose="020B0604020202020204" pitchFamily="34" charset="0"/>
              <a:buChar char="•"/>
            </a:pPr>
            <a:r>
              <a:rPr lang="de-DE" sz="2400" b="1" dirty="0">
                <a:solidFill>
                  <a:schemeClr val="bg1"/>
                </a:solidFill>
              </a:rPr>
              <a:t>Demo</a:t>
            </a:r>
          </a:p>
          <a:p>
            <a:endParaRPr sz="2200" dirty="0"/>
          </a:p>
        </p:txBody>
      </p:sp>
      <p:sp>
        <p:nvSpPr>
          <p:cNvPr id="3" name="Titel 2">
            <a:extLst>
              <a:ext uri="{FF2B5EF4-FFF2-40B4-BE49-F238E27FC236}">
                <a16:creationId xmlns:a16="http://schemas.microsoft.com/office/drawing/2014/main" id="{34582C47-7E32-50D6-4BD2-A31F8C2A16F4}"/>
              </a:ext>
            </a:extLst>
          </p:cNvPr>
          <p:cNvSpPr>
            <a:spLocks noGrp="1"/>
          </p:cNvSpPr>
          <p:nvPr>
            <p:ph type="title"/>
          </p:nvPr>
        </p:nvSpPr>
        <p:spPr>
          <a:xfrm>
            <a:off x="317500" y="516143"/>
            <a:ext cx="8508999" cy="410369"/>
          </a:xfrm>
          <a:prstGeom prst="rect">
            <a:avLst/>
          </a:prstGeom>
        </p:spPr>
        <p:txBody>
          <a:bodyPr/>
          <a:lstStyle/>
          <a:p>
            <a:r>
              <a:rPr lang="de-DE" sz="3200" dirty="0">
                <a:solidFill>
                  <a:schemeClr val="bg1"/>
                </a:solidFill>
              </a:rPr>
              <a:t>Agenda</a:t>
            </a:r>
            <a:r>
              <a:rPr lang="de-DE" sz="3000" dirty="0"/>
              <a:t>	</a:t>
            </a:r>
          </a:p>
        </p:txBody>
      </p:sp>
      <p:sp>
        <p:nvSpPr>
          <p:cNvPr id="5" name="Slide Number Placeholder 4">
            <a:extLst>
              <a:ext uri="{FF2B5EF4-FFF2-40B4-BE49-F238E27FC236}">
                <a16:creationId xmlns:a16="http://schemas.microsoft.com/office/drawing/2014/main" id="{72700F9F-A0BD-7056-9432-A115322326A3}"/>
              </a:ext>
            </a:extLst>
          </p:cNvPr>
          <p:cNvSpPr>
            <a:spLocks noGrp="1"/>
          </p:cNvSpPr>
          <p:nvPr>
            <p:ph type="sldNum" sz="quarter" idx="11"/>
          </p:nvPr>
        </p:nvSpPr>
        <p:spPr/>
        <p:txBody>
          <a:bodyPr/>
          <a:lstStyle/>
          <a:p>
            <a:fld id="{CE58CB1E-F828-4F11-99E0-327109AF9DA4}" type="slidenum">
              <a:rPr lang="de-DE" smtClean="0"/>
              <a:pPr/>
              <a:t>16</a:t>
            </a:fld>
            <a:endParaRPr lang="de-DE"/>
          </a:p>
        </p:txBody>
      </p:sp>
      <p:pic>
        <p:nvPicPr>
          <p:cNvPr id="8" name="Picture 7">
            <a:extLst>
              <a:ext uri="{FF2B5EF4-FFF2-40B4-BE49-F238E27FC236}">
                <a16:creationId xmlns:a16="http://schemas.microsoft.com/office/drawing/2014/main" id="{84D1CE43-06D5-8890-E927-6386A32BAB1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067554" y="167146"/>
            <a:ext cx="983848" cy="648445"/>
          </a:xfrm>
          <a:prstGeom prst="rect">
            <a:avLst/>
          </a:prstGeom>
        </p:spPr>
      </p:pic>
      <p:pic>
        <p:nvPicPr>
          <p:cNvPr id="28" name="Graphic 27" descr="Books outline">
            <a:extLst>
              <a:ext uri="{FF2B5EF4-FFF2-40B4-BE49-F238E27FC236}">
                <a16:creationId xmlns:a16="http://schemas.microsoft.com/office/drawing/2014/main" id="{7AC83663-187C-701A-0268-49CF9F3052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9809" y="1179698"/>
            <a:ext cx="618535" cy="618535"/>
          </a:xfrm>
          <a:prstGeom prst="rect">
            <a:avLst/>
          </a:prstGeom>
        </p:spPr>
      </p:pic>
      <p:pic>
        <p:nvPicPr>
          <p:cNvPr id="10" name="Graphic 9" descr="Gears outline">
            <a:extLst>
              <a:ext uri="{FF2B5EF4-FFF2-40B4-BE49-F238E27FC236}">
                <a16:creationId xmlns:a16="http://schemas.microsoft.com/office/drawing/2014/main" id="{F5353EA5-FE16-230D-3766-774616652B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9077" y="2772423"/>
            <a:ext cx="729759" cy="729759"/>
          </a:xfrm>
          <a:prstGeom prst="rect">
            <a:avLst/>
          </a:prstGeom>
        </p:spPr>
      </p:pic>
      <p:pic>
        <p:nvPicPr>
          <p:cNvPr id="12" name="Graphic 11" descr="Projector screen outline">
            <a:extLst>
              <a:ext uri="{FF2B5EF4-FFF2-40B4-BE49-F238E27FC236}">
                <a16:creationId xmlns:a16="http://schemas.microsoft.com/office/drawing/2014/main" id="{4D9F3A18-3B7A-6596-73F7-920F0F581C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1765" y="3419867"/>
            <a:ext cx="618536" cy="618536"/>
          </a:xfrm>
          <a:prstGeom prst="rect">
            <a:avLst/>
          </a:prstGeom>
        </p:spPr>
      </p:pic>
      <p:pic>
        <p:nvPicPr>
          <p:cNvPr id="14" name="Graphic 13" descr="Greek Temple outline">
            <a:extLst>
              <a:ext uri="{FF2B5EF4-FFF2-40B4-BE49-F238E27FC236}">
                <a16:creationId xmlns:a16="http://schemas.microsoft.com/office/drawing/2014/main" id="{42EF14DF-E69D-144A-DC08-28F8DF87D9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46063" y="1711931"/>
            <a:ext cx="618535" cy="618535"/>
          </a:xfrm>
          <a:prstGeom prst="rect">
            <a:avLst/>
          </a:prstGeom>
        </p:spPr>
      </p:pic>
      <p:pic>
        <p:nvPicPr>
          <p:cNvPr id="11" name="Graphic 10" descr="Web design outline">
            <a:extLst>
              <a:ext uri="{FF2B5EF4-FFF2-40B4-BE49-F238E27FC236}">
                <a16:creationId xmlns:a16="http://schemas.microsoft.com/office/drawing/2014/main" id="{382B20E9-A1EA-24A8-15D0-15D3565641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68103" y="2271538"/>
            <a:ext cx="618535" cy="618535"/>
          </a:xfrm>
          <a:prstGeom prst="rect">
            <a:avLst/>
          </a:prstGeom>
        </p:spPr>
      </p:pic>
    </p:spTree>
    <p:extLst>
      <p:ext uri="{BB962C8B-B14F-4D97-AF65-F5344CB8AC3E}">
        <p14:creationId xmlns:p14="http://schemas.microsoft.com/office/powerpoint/2010/main" val="347761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22420459-8205-4E65-AF3F-57961132DA43}"/>
              </a:ext>
            </a:extLst>
          </p:cNvPr>
          <p:cNvGrpSpPr/>
          <p:nvPr/>
        </p:nvGrpSpPr>
        <p:grpSpPr>
          <a:xfrm>
            <a:off x="5124774" y="1815185"/>
            <a:ext cx="3250914" cy="3404080"/>
            <a:chOff x="4092278" y="1757851"/>
            <a:chExt cx="3978409" cy="3978402"/>
          </a:xfrm>
        </p:grpSpPr>
        <p:grpSp>
          <p:nvGrpSpPr>
            <p:cNvPr id="31" name="Group 30">
              <a:extLst>
                <a:ext uri="{FF2B5EF4-FFF2-40B4-BE49-F238E27FC236}">
                  <a16:creationId xmlns:a16="http://schemas.microsoft.com/office/drawing/2014/main" id="{E71227D7-27FE-4430-B175-6F84DD52F9FB}"/>
                </a:ext>
              </a:extLst>
            </p:cNvPr>
            <p:cNvGrpSpPr/>
            <p:nvPr/>
          </p:nvGrpSpPr>
          <p:grpSpPr>
            <a:xfrm>
              <a:off x="4092278" y="1757851"/>
              <a:ext cx="3978409" cy="3978402"/>
              <a:chOff x="3907875" y="1558931"/>
              <a:chExt cx="4376250" cy="4376242"/>
            </a:xfrm>
          </p:grpSpPr>
          <p:grpSp>
            <p:nvGrpSpPr>
              <p:cNvPr id="9" name="Group 8">
                <a:extLst>
                  <a:ext uri="{FF2B5EF4-FFF2-40B4-BE49-F238E27FC236}">
                    <a16:creationId xmlns:a16="http://schemas.microsoft.com/office/drawing/2014/main" id="{B7CDAA4D-BF0C-4BCA-991D-D4BF9A226EFC}"/>
                  </a:ext>
                </a:extLst>
              </p:cNvPr>
              <p:cNvGrpSpPr/>
              <p:nvPr/>
            </p:nvGrpSpPr>
            <p:grpSpPr>
              <a:xfrm>
                <a:off x="3907875" y="1558931"/>
                <a:ext cx="4376250" cy="4376242"/>
                <a:chOff x="4268940" y="4514846"/>
                <a:chExt cx="1322120" cy="1322120"/>
              </a:xfrm>
            </p:grpSpPr>
            <p:sp>
              <p:nvSpPr>
                <p:cNvPr id="10" name="Oval 9">
                  <a:extLst>
                    <a:ext uri="{FF2B5EF4-FFF2-40B4-BE49-F238E27FC236}">
                      <a16:creationId xmlns:a16="http://schemas.microsoft.com/office/drawing/2014/main" id="{3878E9C4-A385-40E8-913D-D0E49883DAE1}"/>
                    </a:ext>
                  </a:extLst>
                </p:cNvPr>
                <p:cNvSpPr/>
                <p:nvPr/>
              </p:nvSpPr>
              <p:spPr>
                <a:xfrm>
                  <a:off x="4268940" y="4514846"/>
                  <a:ext cx="1322120" cy="13221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1" name="Oval 10">
                  <a:extLst>
                    <a:ext uri="{FF2B5EF4-FFF2-40B4-BE49-F238E27FC236}">
                      <a16:creationId xmlns:a16="http://schemas.microsoft.com/office/drawing/2014/main" id="{76315BB9-18F9-4058-8D70-CAC3A7985A66}"/>
                    </a:ext>
                  </a:extLst>
                </p:cNvPr>
                <p:cNvSpPr/>
                <p:nvPr/>
              </p:nvSpPr>
              <p:spPr>
                <a:xfrm>
                  <a:off x="4331603" y="4577509"/>
                  <a:ext cx="1196794" cy="1196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12" name="Oval 11">
                  <a:extLst>
                    <a:ext uri="{FF2B5EF4-FFF2-40B4-BE49-F238E27FC236}">
                      <a16:creationId xmlns:a16="http://schemas.microsoft.com/office/drawing/2014/main" id="{86A7477D-915C-46E0-AA00-D9603D9D1B07}"/>
                    </a:ext>
                  </a:extLst>
                </p:cNvPr>
                <p:cNvSpPr/>
                <p:nvPr/>
              </p:nvSpPr>
              <p:spPr>
                <a:xfrm>
                  <a:off x="4415703" y="4661609"/>
                  <a:ext cx="1028596" cy="1028594"/>
                </a:xfrm>
                <a:prstGeom prst="ellipse">
                  <a:avLst/>
                </a:prstGeom>
                <a:no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grpSp>
          <p:cxnSp>
            <p:nvCxnSpPr>
              <p:cNvPr id="13" name="Straight Connector 12">
                <a:extLst>
                  <a:ext uri="{FF2B5EF4-FFF2-40B4-BE49-F238E27FC236}">
                    <a16:creationId xmlns:a16="http://schemas.microsoft.com/office/drawing/2014/main" id="{AFC1C58A-009A-4630-BABA-BC408FDCFB7A}"/>
                  </a:ext>
                </a:extLst>
              </p:cNvPr>
              <p:cNvCxnSpPr>
                <a:cxnSpLocks/>
                <a:stCxn id="12" idx="0"/>
                <a:endCxn id="12" idx="4"/>
              </p:cNvCxnSpPr>
              <p:nvPr/>
            </p:nvCxnSpPr>
            <p:spPr>
              <a:xfrm>
                <a:off x="6096003" y="2044719"/>
                <a:ext cx="0" cy="340466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F56AE9A-A7DB-4CE9-A597-A59E1D9FA4F4}"/>
                  </a:ext>
                </a:extLst>
              </p:cNvPr>
              <p:cNvCxnSpPr>
                <a:cxnSpLocks/>
                <a:stCxn id="12" idx="2"/>
                <a:endCxn id="12" idx="6"/>
              </p:cNvCxnSpPr>
              <p:nvPr/>
            </p:nvCxnSpPr>
            <p:spPr>
              <a:xfrm>
                <a:off x="4393664" y="3747052"/>
                <a:ext cx="3404678"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F7396DA-AC95-45A8-A257-4B9D5F44A4C1}"/>
                  </a:ext>
                </a:extLst>
              </p:cNvPr>
              <p:cNvGrpSpPr/>
              <p:nvPr/>
            </p:nvGrpSpPr>
            <p:grpSpPr>
              <a:xfrm>
                <a:off x="5283702" y="2934754"/>
                <a:ext cx="1624596" cy="1624596"/>
                <a:chOff x="5322372" y="2934753"/>
                <a:chExt cx="1624596" cy="1624596"/>
              </a:xfrm>
            </p:grpSpPr>
            <p:grpSp>
              <p:nvGrpSpPr>
                <p:cNvPr id="23" name="Group 22">
                  <a:extLst>
                    <a:ext uri="{FF2B5EF4-FFF2-40B4-BE49-F238E27FC236}">
                      <a16:creationId xmlns:a16="http://schemas.microsoft.com/office/drawing/2014/main" id="{CDFED250-E62E-4C13-8D18-7CC5897A07E7}"/>
                    </a:ext>
                  </a:extLst>
                </p:cNvPr>
                <p:cNvGrpSpPr/>
                <p:nvPr/>
              </p:nvGrpSpPr>
              <p:grpSpPr>
                <a:xfrm>
                  <a:off x="5322372" y="2934753"/>
                  <a:ext cx="1624596" cy="1624596"/>
                  <a:chOff x="1720490" y="3147817"/>
                  <a:chExt cx="1423296" cy="1423296"/>
                </a:xfrm>
              </p:grpSpPr>
              <p:sp>
                <p:nvSpPr>
                  <p:cNvPr id="24" name="Oval 23">
                    <a:extLst>
                      <a:ext uri="{FF2B5EF4-FFF2-40B4-BE49-F238E27FC236}">
                        <a16:creationId xmlns:a16="http://schemas.microsoft.com/office/drawing/2014/main" id="{F9D8ECBC-8090-4F45-9482-9E1618A614A5}"/>
                      </a:ext>
                    </a:extLst>
                  </p:cNvPr>
                  <p:cNvSpPr/>
                  <p:nvPr/>
                </p:nvSpPr>
                <p:spPr>
                  <a:xfrm>
                    <a:off x="1720490" y="3147817"/>
                    <a:ext cx="1423296" cy="142329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5" name="Oval 24">
                    <a:extLst>
                      <a:ext uri="{FF2B5EF4-FFF2-40B4-BE49-F238E27FC236}">
                        <a16:creationId xmlns:a16="http://schemas.microsoft.com/office/drawing/2014/main" id="{631CCE75-C913-4E4D-90D1-361CF89B01F9}"/>
                      </a:ext>
                    </a:extLst>
                  </p:cNvPr>
                  <p:cNvSpPr/>
                  <p:nvPr/>
                </p:nvSpPr>
                <p:spPr>
                  <a:xfrm>
                    <a:off x="1797794" y="3225121"/>
                    <a:ext cx="1268687" cy="126868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95000"/>
                            <a:lumOff val="5000"/>
                          </a:schemeClr>
                        </a:solidFill>
                      </a:rPr>
                      <a:t>Let’s sum it up</a:t>
                    </a:r>
                  </a:p>
                </p:txBody>
              </p:sp>
            </p:grpSp>
            <p:sp>
              <p:nvSpPr>
                <p:cNvPr id="30" name="TextBox 29">
                  <a:extLst>
                    <a:ext uri="{FF2B5EF4-FFF2-40B4-BE49-F238E27FC236}">
                      <a16:creationId xmlns:a16="http://schemas.microsoft.com/office/drawing/2014/main" id="{B04570C2-4DE8-44B2-A8A3-622DF0455A4A}"/>
                    </a:ext>
                  </a:extLst>
                </p:cNvPr>
                <p:cNvSpPr txBox="1"/>
                <p:nvPr/>
              </p:nvSpPr>
              <p:spPr>
                <a:xfrm>
                  <a:off x="5333899" y="3359253"/>
                  <a:ext cx="1601544" cy="138486"/>
                </a:xfrm>
                <a:prstGeom prst="rect">
                  <a:avLst/>
                </a:prstGeom>
                <a:noFill/>
              </p:spPr>
              <p:txBody>
                <a:bodyPr wrap="square" rtlCol="0">
                  <a:spAutoFit/>
                </a:bodyPr>
                <a:lstStyle/>
                <a:p>
                  <a:pPr algn="r" defTabSz="914378">
                    <a:spcBef>
                      <a:spcPct val="20000"/>
                    </a:spcBef>
                    <a:defRPr/>
                  </a:pPr>
                  <a:r>
                    <a:rPr lang="en-US" sz="100" b="1">
                      <a:solidFill>
                        <a:srgbClr val="4D4D4D"/>
                      </a:solidFill>
                      <a:latin typeface="Candara" panose="020E0502030303020204" pitchFamily="34" charset="0"/>
                    </a:rPr>
                    <a:t>SFES???</a:t>
                  </a:r>
                </a:p>
              </p:txBody>
            </p:sp>
          </p:grpSp>
        </p:grpSp>
        <p:pic>
          <p:nvPicPr>
            <p:cNvPr id="1030" name="Picture 6" descr="Strategy Icon – Free Download, PNG and Vector">
              <a:extLst>
                <a:ext uri="{FF2B5EF4-FFF2-40B4-BE49-F238E27FC236}">
                  <a16:creationId xmlns:a16="http://schemas.microsoft.com/office/drawing/2014/main" id="{27206A8C-D41B-422E-AA9D-5BCFCB2AD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127" y="4330466"/>
              <a:ext cx="397361" cy="3973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cket outline">
              <a:extLst>
                <a:ext uri="{FF2B5EF4-FFF2-40B4-BE49-F238E27FC236}">
                  <a16:creationId xmlns:a16="http://schemas.microsoft.com/office/drawing/2014/main" id="{48A11A1B-7BB1-442D-B1FA-2C46651ACE9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779189" y="2864547"/>
              <a:ext cx="470238" cy="4490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lanning - Free marketing icons">
              <a:extLst>
                <a:ext uri="{FF2B5EF4-FFF2-40B4-BE49-F238E27FC236}">
                  <a16:creationId xmlns:a16="http://schemas.microsoft.com/office/drawing/2014/main" id="{F7BA020F-EB78-4E7D-8B7F-6E91FAFB4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1722" y="4343151"/>
              <a:ext cx="371991" cy="3719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aintain Icons - Download Free Vector Icons | Noun Project">
              <a:extLst>
                <a:ext uri="{FF2B5EF4-FFF2-40B4-BE49-F238E27FC236}">
                  <a16:creationId xmlns:a16="http://schemas.microsoft.com/office/drawing/2014/main" id="{77534417-CC34-4A09-8BCD-47B83863F8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9697" y="2806565"/>
              <a:ext cx="456041" cy="45604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el 2">
            <a:extLst>
              <a:ext uri="{FF2B5EF4-FFF2-40B4-BE49-F238E27FC236}">
                <a16:creationId xmlns:a16="http://schemas.microsoft.com/office/drawing/2014/main" id="{D10CF5FB-82EF-C868-E2C0-2C067CC40C4A}"/>
              </a:ext>
            </a:extLst>
          </p:cNvPr>
          <p:cNvSpPr txBox="1">
            <a:spLocks/>
          </p:cNvSpPr>
          <p:nvPr/>
        </p:nvSpPr>
        <p:spPr>
          <a:xfrm>
            <a:off x="119792" y="192211"/>
            <a:ext cx="8508999" cy="410369"/>
          </a:xfrm>
          <a:prstGeom prst="rect">
            <a:avLst/>
          </a:prstGeom>
        </p:spPr>
        <p:txBody>
          <a:bodyPr/>
          <a:lst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GB" sz="3200" b="1">
                <a:ea typeface="+mj-lt"/>
                <a:cs typeface="+mj-lt"/>
              </a:rPr>
              <a:t>Summary</a:t>
            </a:r>
            <a:endParaRPr lang="da-DK" b="1">
              <a:ea typeface="+mj-lt"/>
              <a:cs typeface="+mj-lt"/>
            </a:endParaRPr>
          </a:p>
        </p:txBody>
      </p:sp>
      <p:sp>
        <p:nvSpPr>
          <p:cNvPr id="4" name="TextBox 3">
            <a:extLst>
              <a:ext uri="{FF2B5EF4-FFF2-40B4-BE49-F238E27FC236}">
                <a16:creationId xmlns:a16="http://schemas.microsoft.com/office/drawing/2014/main" id="{6283AD4B-E1F9-832E-EA78-8CA723115D9A}"/>
              </a:ext>
            </a:extLst>
          </p:cNvPr>
          <p:cNvSpPr txBox="1"/>
          <p:nvPr/>
        </p:nvSpPr>
        <p:spPr>
          <a:xfrm>
            <a:off x="287473" y="1589716"/>
            <a:ext cx="4590788" cy="2031325"/>
          </a:xfrm>
          <a:prstGeom prst="rect">
            <a:avLst/>
          </a:prstGeom>
          <a:noFill/>
        </p:spPr>
        <p:txBody>
          <a:bodyPr wrap="square">
            <a:spAutoFit/>
          </a:bodyPr>
          <a:lstStyle/>
          <a:p>
            <a:r>
              <a:rPr lang="en-GB" dirty="0"/>
              <a:t>In conclusion, our project tackles a critical pain point in software development by automating the generation of unit tests with AI. We are still in the process of choosing  the most effective model for this task, and our web application provides a user-friendly interface for developers</a:t>
            </a:r>
            <a:endParaRPr lang="en-DE" dirty="0"/>
          </a:p>
        </p:txBody>
      </p:sp>
      <p:sp>
        <p:nvSpPr>
          <p:cNvPr id="6" name="TextBox 5">
            <a:extLst>
              <a:ext uri="{FF2B5EF4-FFF2-40B4-BE49-F238E27FC236}">
                <a16:creationId xmlns:a16="http://schemas.microsoft.com/office/drawing/2014/main" id="{2618C7E5-0B92-6863-40A5-D6A7AF78AE80}"/>
              </a:ext>
            </a:extLst>
          </p:cNvPr>
          <p:cNvSpPr txBox="1"/>
          <p:nvPr/>
        </p:nvSpPr>
        <p:spPr>
          <a:xfrm>
            <a:off x="261713" y="3929546"/>
            <a:ext cx="4590788" cy="1200329"/>
          </a:xfrm>
          <a:prstGeom prst="rect">
            <a:avLst/>
          </a:prstGeom>
          <a:noFill/>
        </p:spPr>
        <p:txBody>
          <a:bodyPr wrap="square">
            <a:spAutoFit/>
          </a:bodyPr>
          <a:lstStyle/>
          <a:p>
            <a:r>
              <a:rPr lang="en-GB" dirty="0"/>
              <a:t>Looking ahead, we aim to expand the system's capabilities to support more programming languages and improve the accuracy of edge-case handling.</a:t>
            </a:r>
            <a:endParaRPr lang="en-DE" dirty="0"/>
          </a:p>
        </p:txBody>
      </p:sp>
    </p:spTree>
    <p:extLst>
      <p:ext uri="{BB962C8B-B14F-4D97-AF65-F5344CB8AC3E}">
        <p14:creationId xmlns:p14="http://schemas.microsoft.com/office/powerpoint/2010/main" val="1594159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2C1373-5E05-3911-0E9A-E39C74A5ACBE}"/>
              </a:ext>
            </a:extLst>
          </p:cNvPr>
          <p:cNvSpPr>
            <a:spLocks noGrp="1"/>
          </p:cNvSpPr>
          <p:nvPr>
            <p:ph type="title"/>
          </p:nvPr>
        </p:nvSpPr>
        <p:spPr/>
        <p:txBody>
          <a:bodyPr/>
          <a:lstStyle/>
          <a:p>
            <a:endParaRPr lang="en-DE"/>
          </a:p>
        </p:txBody>
      </p:sp>
      <p:pic>
        <p:nvPicPr>
          <p:cNvPr id="7" name="vecteezy_3d-question-mark-cool-animation-do-you-have-any-questions_29472401.mp4">
            <a:hlinkClick r:id="" action="ppaction://media"/>
            <a:extLst>
              <a:ext uri="{FF2B5EF4-FFF2-40B4-BE49-F238E27FC236}">
                <a16:creationId xmlns:a16="http://schemas.microsoft.com/office/drawing/2014/main" id="{CD5B8FE7-80CA-73DC-DDFC-C9A3A6A167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7999"/>
          </a:xfrm>
          <a:prstGeom prst="rect">
            <a:avLst/>
          </a:prstGeom>
        </p:spPr>
      </p:pic>
    </p:spTree>
    <p:extLst>
      <p:ext uri="{BB962C8B-B14F-4D97-AF65-F5344CB8AC3E}">
        <p14:creationId xmlns:p14="http://schemas.microsoft.com/office/powerpoint/2010/main" val="157659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a:xfrm>
            <a:off x="317499" y="1164588"/>
            <a:ext cx="8508999" cy="4699572"/>
          </a:xfrm>
        </p:spPr>
        <p:txBody>
          <a:bodyPr/>
          <a:lstStyle/>
          <a:p>
            <a:pPr marL="285750" indent="-285750">
              <a:lnSpc>
                <a:spcPct val="150000"/>
              </a:lnSpc>
              <a:buFont typeface="Arial" panose="020B0604020202020204" pitchFamily="34" charset="0"/>
              <a:buChar char="•"/>
            </a:pPr>
            <a:r>
              <a:rPr lang="en-DE" sz="2400" b="1" dirty="0">
                <a:solidFill>
                  <a:schemeClr val="bg1"/>
                </a:solidFill>
                <a:effectLst/>
                <a:latin typeface="Arial" panose="020B0604020202020204" pitchFamily="34" charset="0"/>
                <a:ea typeface="Aptos" panose="020B0004020202020204" pitchFamily="34" charset="0"/>
                <a:cs typeface="Arial" panose="020B0604020202020204" pitchFamily="34" charset="0"/>
              </a:rPr>
              <a:t>Recap</a:t>
            </a:r>
            <a:r>
              <a:rPr lang="en-DE" sz="2400" dirty="0">
                <a:solidFill>
                  <a:schemeClr val="bg1"/>
                </a:solidFill>
                <a:effectLst/>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de-DE" sz="2400" dirty="0">
                <a:solidFill>
                  <a:schemeClr val="bg1"/>
                </a:solidFill>
              </a:rPr>
              <a:t>Milestones</a:t>
            </a:r>
          </a:p>
          <a:p>
            <a:pPr marL="285750" indent="-285750">
              <a:lnSpc>
                <a:spcPct val="150000"/>
              </a:lnSpc>
              <a:buFont typeface="Arial" panose="020B0604020202020204" pitchFamily="34" charset="0"/>
              <a:buChar char="•"/>
            </a:pPr>
            <a:r>
              <a:rPr lang="de-DE" sz="2400" dirty="0">
                <a:solidFill>
                  <a:schemeClr val="bg1"/>
                </a:solidFill>
              </a:rPr>
              <a:t>Web </a:t>
            </a:r>
            <a:r>
              <a:rPr lang="de-DE" sz="2400" dirty="0" err="1">
                <a:solidFill>
                  <a:schemeClr val="bg1"/>
                </a:solidFill>
              </a:rPr>
              <a:t>Application</a:t>
            </a:r>
            <a:endParaRPr lang="de-DE" sz="2400" dirty="0">
              <a:solidFill>
                <a:schemeClr val="bg1"/>
              </a:solidFill>
            </a:endParaRPr>
          </a:p>
          <a:p>
            <a:pPr marL="285750" indent="-285750">
              <a:lnSpc>
                <a:spcPct val="150000"/>
              </a:lnSpc>
              <a:buFont typeface="Arial" panose="020B0604020202020204" pitchFamily="34" charset="0"/>
              <a:buChar char="•"/>
            </a:pPr>
            <a:r>
              <a:rPr lang="de-DE" sz="2400" dirty="0">
                <a:solidFill>
                  <a:schemeClr val="bg1"/>
                </a:solidFill>
              </a:rPr>
              <a:t>AI </a:t>
            </a:r>
            <a:r>
              <a:rPr lang="de-DE" sz="2400" dirty="0" err="1">
                <a:solidFill>
                  <a:schemeClr val="bg1"/>
                </a:solidFill>
              </a:rPr>
              <a:t>training</a:t>
            </a:r>
            <a:endParaRPr lang="de-DE" sz="2400" dirty="0">
              <a:solidFill>
                <a:schemeClr val="bg1"/>
              </a:solidFill>
            </a:endParaRPr>
          </a:p>
          <a:p>
            <a:pPr marL="285750" indent="-285750">
              <a:lnSpc>
                <a:spcPct val="150000"/>
              </a:lnSpc>
              <a:buFont typeface="Arial" panose="020B0604020202020204" pitchFamily="34" charset="0"/>
              <a:buChar char="•"/>
            </a:pPr>
            <a:r>
              <a:rPr lang="de-DE" sz="2400" dirty="0">
                <a:solidFill>
                  <a:schemeClr val="bg1"/>
                </a:solidFill>
              </a:rPr>
              <a:t>Demo</a:t>
            </a:r>
          </a:p>
          <a:p>
            <a:endParaRPr sz="2200" dirty="0"/>
          </a:p>
        </p:txBody>
      </p:sp>
      <p:sp>
        <p:nvSpPr>
          <p:cNvPr id="3" name="Titel 2"/>
          <p:cNvSpPr>
            <a:spLocks noGrp="1"/>
          </p:cNvSpPr>
          <p:nvPr>
            <p:ph type="title"/>
          </p:nvPr>
        </p:nvSpPr>
        <p:spPr>
          <a:xfrm>
            <a:off x="317500" y="516143"/>
            <a:ext cx="8508999" cy="410369"/>
          </a:xfrm>
          <a:prstGeom prst="rect">
            <a:avLst/>
          </a:prstGeom>
        </p:spPr>
        <p:txBody>
          <a:bodyPr/>
          <a:lstStyle/>
          <a:p>
            <a:r>
              <a:rPr lang="de-DE" sz="3200" dirty="0">
                <a:solidFill>
                  <a:schemeClr val="bg1"/>
                </a:solidFill>
              </a:rPr>
              <a:t>Agenda</a:t>
            </a:r>
            <a:r>
              <a:rPr lang="de-DE" sz="3000" dirty="0"/>
              <a:t>	</a:t>
            </a:r>
          </a:p>
        </p:txBody>
      </p:sp>
      <p:sp>
        <p:nvSpPr>
          <p:cNvPr id="5" name="Slide Number Placeholder 4">
            <a:extLst>
              <a:ext uri="{FF2B5EF4-FFF2-40B4-BE49-F238E27FC236}">
                <a16:creationId xmlns:a16="http://schemas.microsoft.com/office/drawing/2014/main" id="{8F117A1E-CCB4-33CC-E830-6F7A5E50B704}"/>
              </a:ext>
            </a:extLst>
          </p:cNvPr>
          <p:cNvSpPr>
            <a:spLocks noGrp="1"/>
          </p:cNvSpPr>
          <p:nvPr>
            <p:ph type="sldNum" sz="quarter" idx="11"/>
          </p:nvPr>
        </p:nvSpPr>
        <p:spPr/>
        <p:txBody>
          <a:bodyPr/>
          <a:lstStyle/>
          <a:p>
            <a:fld id="{CE58CB1E-F828-4F11-99E0-327109AF9DA4}" type="slidenum">
              <a:rPr lang="de-DE" smtClean="0"/>
              <a:pPr/>
              <a:t>2</a:t>
            </a:fld>
            <a:endParaRPr lang="de-DE"/>
          </a:p>
        </p:txBody>
      </p:sp>
      <p:pic>
        <p:nvPicPr>
          <p:cNvPr id="8" name="Picture 7">
            <a:extLst>
              <a:ext uri="{FF2B5EF4-FFF2-40B4-BE49-F238E27FC236}">
                <a16:creationId xmlns:a16="http://schemas.microsoft.com/office/drawing/2014/main" id="{585427AC-C01A-A666-1751-6968A62D039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067554" y="167146"/>
            <a:ext cx="983848" cy="648445"/>
          </a:xfrm>
          <a:prstGeom prst="rect">
            <a:avLst/>
          </a:prstGeom>
        </p:spPr>
      </p:pic>
      <p:pic>
        <p:nvPicPr>
          <p:cNvPr id="28" name="Graphic 27" descr="Books outline">
            <a:extLst>
              <a:ext uri="{FF2B5EF4-FFF2-40B4-BE49-F238E27FC236}">
                <a16:creationId xmlns:a16="http://schemas.microsoft.com/office/drawing/2014/main" id="{AFABC10A-BF96-DD7C-D50B-AC4AB321FE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9809" y="1164588"/>
            <a:ext cx="618535" cy="618535"/>
          </a:xfrm>
          <a:prstGeom prst="rect">
            <a:avLst/>
          </a:prstGeom>
        </p:spPr>
      </p:pic>
      <p:pic>
        <p:nvPicPr>
          <p:cNvPr id="10" name="Graphic 9" descr="Gears outline">
            <a:extLst>
              <a:ext uri="{FF2B5EF4-FFF2-40B4-BE49-F238E27FC236}">
                <a16:creationId xmlns:a16="http://schemas.microsoft.com/office/drawing/2014/main" id="{1C77C7B1-D142-0EE7-8323-54920CA530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9077" y="2772423"/>
            <a:ext cx="729759" cy="729759"/>
          </a:xfrm>
          <a:prstGeom prst="rect">
            <a:avLst/>
          </a:prstGeom>
        </p:spPr>
      </p:pic>
      <p:pic>
        <p:nvPicPr>
          <p:cNvPr id="12" name="Graphic 11" descr="Projector screen outline">
            <a:extLst>
              <a:ext uri="{FF2B5EF4-FFF2-40B4-BE49-F238E27FC236}">
                <a16:creationId xmlns:a16="http://schemas.microsoft.com/office/drawing/2014/main" id="{7FD46C65-6CE6-8EEE-D181-A6E04DC50A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1765" y="3419867"/>
            <a:ext cx="618536" cy="618536"/>
          </a:xfrm>
          <a:prstGeom prst="rect">
            <a:avLst/>
          </a:prstGeom>
        </p:spPr>
      </p:pic>
      <p:pic>
        <p:nvPicPr>
          <p:cNvPr id="14" name="Graphic 13" descr="Greek Temple outline">
            <a:extLst>
              <a:ext uri="{FF2B5EF4-FFF2-40B4-BE49-F238E27FC236}">
                <a16:creationId xmlns:a16="http://schemas.microsoft.com/office/drawing/2014/main" id="{D26D2429-925C-37D0-ABE9-0C6E8E5A39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46063" y="1711931"/>
            <a:ext cx="618535" cy="618535"/>
          </a:xfrm>
          <a:prstGeom prst="rect">
            <a:avLst/>
          </a:prstGeom>
        </p:spPr>
      </p:pic>
      <p:pic>
        <p:nvPicPr>
          <p:cNvPr id="11" name="Graphic 10" descr="Web design outline">
            <a:extLst>
              <a:ext uri="{FF2B5EF4-FFF2-40B4-BE49-F238E27FC236}">
                <a16:creationId xmlns:a16="http://schemas.microsoft.com/office/drawing/2014/main" id="{09DBB6D0-ED44-CB73-FE1D-5D0AE7F56D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1158" y="2325775"/>
            <a:ext cx="618535" cy="6185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5911" y="376496"/>
            <a:ext cx="8508999" cy="410369"/>
          </a:xfrm>
          <a:prstGeom prst="rect">
            <a:avLst/>
          </a:prstGeom>
        </p:spPr>
        <p:txBody>
          <a:bodyPr/>
          <a:lstStyle/>
          <a:p>
            <a:pPr marL="285750" indent="-285750">
              <a:buFont typeface="Arial" panose="020B0604020202020204" pitchFamily="34" charset="0"/>
              <a:buChar char="•"/>
            </a:pPr>
            <a:r>
              <a:rPr lang="en-DE" sz="3200" b="1" dirty="0">
                <a:effectLst/>
                <a:latin typeface="Arial" panose="020B0604020202020204" pitchFamily="34" charset="0"/>
                <a:ea typeface="Aptos" panose="020B0004020202020204" pitchFamily="34" charset="0"/>
                <a:cs typeface="Arial" panose="020B0604020202020204" pitchFamily="34" charset="0"/>
              </a:rPr>
              <a:t>Main Idea</a:t>
            </a:r>
            <a:endParaRPr lang="en-DE" sz="320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8F117A1E-CCB4-33CC-E830-6F7A5E50B704}"/>
              </a:ext>
            </a:extLst>
          </p:cNvPr>
          <p:cNvSpPr>
            <a:spLocks noGrp="1"/>
          </p:cNvSpPr>
          <p:nvPr>
            <p:ph type="sldNum" sz="quarter" idx="11"/>
          </p:nvPr>
        </p:nvSpPr>
        <p:spPr/>
        <p:txBody>
          <a:bodyPr/>
          <a:lstStyle/>
          <a:p>
            <a:fld id="{CE58CB1E-F828-4F11-99E0-327109AF9DA4}" type="slidenum">
              <a:rPr lang="de-DE" smtClean="0"/>
              <a:pPr/>
              <a:t>3</a:t>
            </a:fld>
            <a:endParaRPr lang="de-DE"/>
          </a:p>
        </p:txBody>
      </p:sp>
      <p:sp>
        <p:nvSpPr>
          <p:cNvPr id="2" name="Titel 2">
            <a:extLst>
              <a:ext uri="{FF2B5EF4-FFF2-40B4-BE49-F238E27FC236}">
                <a16:creationId xmlns:a16="http://schemas.microsoft.com/office/drawing/2014/main" id="{29E64E44-07F1-4B85-86BF-70FC48B0BFBB}"/>
              </a:ext>
            </a:extLst>
          </p:cNvPr>
          <p:cNvSpPr txBox="1">
            <a:spLocks/>
          </p:cNvSpPr>
          <p:nvPr/>
        </p:nvSpPr>
        <p:spPr>
          <a:xfrm>
            <a:off x="777230" y="1023166"/>
            <a:ext cx="8508999" cy="37779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lnSpc>
                <a:spcPts val="3200"/>
              </a:lnSpc>
              <a:spcBef>
                <a:spcPct val="0"/>
              </a:spcBef>
              <a:spcAft>
                <a:spcPct val="0"/>
              </a:spcAft>
              <a:defRPr lang="de-DE" sz="3000" b="0" kern="1200" noProof="0" dirty="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r>
              <a:rPr lang="en-DE" sz="2400" b="1" dirty="0">
                <a:latin typeface="Arial" panose="020B0604020202020204" pitchFamily="34" charset="0"/>
                <a:cs typeface="Arial" panose="020B0604020202020204" pitchFamily="34" charset="0"/>
              </a:rPr>
              <a:t>Project Overview: </a:t>
            </a:r>
            <a:r>
              <a:rPr lang="en-GB" sz="2400" dirty="0"/>
              <a:t>AI-Generated Unit Tests</a:t>
            </a:r>
            <a:endParaRPr lang="en-DE" sz="2400" dirty="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B9D846B4-6751-6548-542B-FD8F816A29AD}"/>
              </a:ext>
            </a:extLst>
          </p:cNvPr>
          <p:cNvGrpSpPr/>
          <p:nvPr/>
        </p:nvGrpSpPr>
        <p:grpSpPr>
          <a:xfrm>
            <a:off x="1092874" y="1695730"/>
            <a:ext cx="3045405" cy="3185745"/>
            <a:chOff x="902677" y="1301262"/>
            <a:chExt cx="4798876" cy="5032303"/>
          </a:xfrm>
        </p:grpSpPr>
        <p:sp>
          <p:nvSpPr>
            <p:cNvPr id="13" name="Freeform: Shape 22">
              <a:extLst>
                <a:ext uri="{FF2B5EF4-FFF2-40B4-BE49-F238E27FC236}">
                  <a16:creationId xmlns:a16="http://schemas.microsoft.com/office/drawing/2014/main" id="{2212BE4C-08AD-4A90-90E1-10BA43CFC4E8}"/>
                </a:ext>
              </a:extLst>
            </p:cNvPr>
            <p:cNvSpPr/>
            <p:nvPr/>
          </p:nvSpPr>
          <p:spPr>
            <a:xfrm>
              <a:off x="2944561" y="1301262"/>
              <a:ext cx="2756992" cy="5032303"/>
            </a:xfrm>
            <a:custGeom>
              <a:avLst/>
              <a:gdLst>
                <a:gd name="connsiteX0" fmla="*/ 40341 w 1586753"/>
                <a:gd name="connsiteY0" fmla="*/ 0 h 5150223"/>
                <a:gd name="connsiteX1" fmla="*/ 1586753 w 1586753"/>
                <a:gd name="connsiteY1" fmla="*/ 376517 h 5150223"/>
                <a:gd name="connsiteX2" fmla="*/ 1586753 w 1586753"/>
                <a:gd name="connsiteY2" fmla="*/ 5150223 h 5150223"/>
                <a:gd name="connsiteX3" fmla="*/ 0 w 1586753"/>
                <a:gd name="connsiteY3" fmla="*/ 4450976 h 5150223"/>
                <a:gd name="connsiteX4" fmla="*/ 40341 w 1586753"/>
                <a:gd name="connsiteY4" fmla="*/ 0 h 5150223"/>
                <a:gd name="connsiteX0" fmla="*/ 632011 w 2178423"/>
                <a:gd name="connsiteY0" fmla="*/ 0 h 5150223"/>
                <a:gd name="connsiteX1" fmla="*/ 2178423 w 2178423"/>
                <a:gd name="connsiteY1" fmla="*/ 376517 h 5150223"/>
                <a:gd name="connsiteX2" fmla="*/ 2178423 w 2178423"/>
                <a:gd name="connsiteY2" fmla="*/ 5150223 h 5150223"/>
                <a:gd name="connsiteX3" fmla="*/ 0 w 2178423"/>
                <a:gd name="connsiteY3" fmla="*/ 4508402 h 5150223"/>
                <a:gd name="connsiteX4" fmla="*/ 632011 w 2178423"/>
                <a:gd name="connsiteY4" fmla="*/ 0 h 5150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423" h="5150223">
                  <a:moveTo>
                    <a:pt x="632011" y="0"/>
                  </a:moveTo>
                  <a:lnTo>
                    <a:pt x="2178423" y="376517"/>
                  </a:lnTo>
                  <a:lnTo>
                    <a:pt x="2178423" y="5150223"/>
                  </a:lnTo>
                  <a:lnTo>
                    <a:pt x="0" y="4508402"/>
                  </a:lnTo>
                  <a:lnTo>
                    <a:pt x="632011" y="0"/>
                  </a:lnTo>
                  <a:close/>
                </a:path>
              </a:pathLst>
            </a:custGeom>
            <a:gradFill>
              <a:gsLst>
                <a:gs pos="0">
                  <a:schemeClr val="tx1">
                    <a:alpha val="75000"/>
                  </a:schemeClr>
                </a:gs>
                <a:gs pos="100000">
                  <a:schemeClr val="bg1">
                    <a:lumMod val="9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20">
              <a:extLst>
                <a:ext uri="{FF2B5EF4-FFF2-40B4-BE49-F238E27FC236}">
                  <a16:creationId xmlns:a16="http://schemas.microsoft.com/office/drawing/2014/main" id="{5AA2FE43-A521-7A42-975F-DA5E81D026B3}"/>
                </a:ext>
              </a:extLst>
            </p:cNvPr>
            <p:cNvSpPr/>
            <p:nvPr/>
          </p:nvSpPr>
          <p:spPr>
            <a:xfrm>
              <a:off x="902677" y="1301262"/>
              <a:ext cx="785446" cy="4407876"/>
            </a:xfrm>
            <a:custGeom>
              <a:avLst/>
              <a:gdLst>
                <a:gd name="connsiteX0" fmla="*/ 455256 w 785446"/>
                <a:gd name="connsiteY0" fmla="*/ 0 h 4407876"/>
                <a:gd name="connsiteX1" fmla="*/ 785446 w 785446"/>
                <a:gd name="connsiteY1" fmla="*/ 0 h 4407876"/>
                <a:gd name="connsiteX2" fmla="*/ 785446 w 785446"/>
                <a:gd name="connsiteY2" fmla="*/ 4407876 h 4407876"/>
                <a:gd name="connsiteX3" fmla="*/ 455256 w 785446"/>
                <a:gd name="connsiteY3" fmla="*/ 4407876 h 4407876"/>
                <a:gd name="connsiteX4" fmla="*/ 0 w 785446"/>
                <a:gd name="connsiteY4" fmla="*/ 3952620 h 4407876"/>
                <a:gd name="connsiteX5" fmla="*/ 0 w 785446"/>
                <a:gd name="connsiteY5" fmla="*/ 455256 h 4407876"/>
                <a:gd name="connsiteX6" fmla="*/ 455256 w 785446"/>
                <a:gd name="connsiteY6" fmla="*/ 0 h 440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46" h="4407876">
                  <a:moveTo>
                    <a:pt x="455256" y="0"/>
                  </a:moveTo>
                  <a:lnTo>
                    <a:pt x="785446" y="0"/>
                  </a:lnTo>
                  <a:lnTo>
                    <a:pt x="785446" y="4407876"/>
                  </a:lnTo>
                  <a:lnTo>
                    <a:pt x="455256" y="4407876"/>
                  </a:lnTo>
                  <a:cubicBezTo>
                    <a:pt x="203825" y="4407876"/>
                    <a:pt x="0" y="4204051"/>
                    <a:pt x="0" y="3952620"/>
                  </a:cubicBezTo>
                  <a:lnTo>
                    <a:pt x="0" y="455256"/>
                  </a:lnTo>
                  <a:cubicBezTo>
                    <a:pt x="0" y="203825"/>
                    <a:pt x="203825" y="0"/>
                    <a:pt x="45525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9">
              <a:extLst>
                <a:ext uri="{FF2B5EF4-FFF2-40B4-BE49-F238E27FC236}">
                  <a16:creationId xmlns:a16="http://schemas.microsoft.com/office/drawing/2014/main" id="{D921EEB1-E156-2D0C-4866-3709EA6DD035}"/>
                </a:ext>
              </a:extLst>
            </p:cNvPr>
            <p:cNvSpPr/>
            <p:nvPr/>
          </p:nvSpPr>
          <p:spPr>
            <a:xfrm>
              <a:off x="1875692" y="5380892"/>
              <a:ext cx="1277816" cy="328246"/>
            </a:xfrm>
            <a:custGeom>
              <a:avLst/>
              <a:gdLst>
                <a:gd name="connsiteX0" fmla="*/ 111372 w 1277816"/>
                <a:gd name="connsiteY0" fmla="*/ 0 h 328246"/>
                <a:gd name="connsiteX1" fmla="*/ 1166444 w 1277816"/>
                <a:gd name="connsiteY1" fmla="*/ 0 h 328246"/>
                <a:gd name="connsiteX2" fmla="*/ 1277816 w 1277816"/>
                <a:gd name="connsiteY2" fmla="*/ 111372 h 328246"/>
                <a:gd name="connsiteX3" fmla="*/ 1277816 w 1277816"/>
                <a:gd name="connsiteY3" fmla="*/ 328246 h 328246"/>
                <a:gd name="connsiteX4" fmla="*/ 0 w 1277816"/>
                <a:gd name="connsiteY4" fmla="*/ 328246 h 328246"/>
                <a:gd name="connsiteX5" fmla="*/ 0 w 1277816"/>
                <a:gd name="connsiteY5" fmla="*/ 111372 h 328246"/>
                <a:gd name="connsiteX6" fmla="*/ 111372 w 1277816"/>
                <a:gd name="connsiteY6" fmla="*/ 0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816" h="328246">
                  <a:moveTo>
                    <a:pt x="111372" y="0"/>
                  </a:moveTo>
                  <a:lnTo>
                    <a:pt x="1166444" y="0"/>
                  </a:lnTo>
                  <a:cubicBezTo>
                    <a:pt x="1227953" y="0"/>
                    <a:pt x="1277816" y="49863"/>
                    <a:pt x="1277816" y="111372"/>
                  </a:cubicBezTo>
                  <a:lnTo>
                    <a:pt x="1277816" y="328246"/>
                  </a:lnTo>
                  <a:lnTo>
                    <a:pt x="0" y="328246"/>
                  </a:lnTo>
                  <a:lnTo>
                    <a:pt x="0" y="111372"/>
                  </a:lnTo>
                  <a:cubicBezTo>
                    <a:pt x="0" y="49863"/>
                    <a:pt x="49863" y="0"/>
                    <a:pt x="11137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7">
              <a:extLst>
                <a:ext uri="{FF2B5EF4-FFF2-40B4-BE49-F238E27FC236}">
                  <a16:creationId xmlns:a16="http://schemas.microsoft.com/office/drawing/2014/main" id="{CEE225C7-8C8F-3FF5-EBF8-06330FAFFFD0}"/>
                </a:ext>
              </a:extLst>
            </p:cNvPr>
            <p:cNvSpPr/>
            <p:nvPr/>
          </p:nvSpPr>
          <p:spPr>
            <a:xfrm>
              <a:off x="1688123" y="1301262"/>
              <a:ext cx="2807569" cy="4407875"/>
            </a:xfrm>
            <a:custGeom>
              <a:avLst/>
              <a:gdLst>
                <a:gd name="connsiteX0" fmla="*/ 0 w 2649415"/>
                <a:gd name="connsiteY0" fmla="*/ 0 h 4407876"/>
                <a:gd name="connsiteX1" fmla="*/ 2194159 w 2649415"/>
                <a:gd name="connsiteY1" fmla="*/ 0 h 4407876"/>
                <a:gd name="connsiteX2" fmla="*/ 2649415 w 2649415"/>
                <a:gd name="connsiteY2" fmla="*/ 455256 h 4407876"/>
                <a:gd name="connsiteX3" fmla="*/ 2649415 w 2649415"/>
                <a:gd name="connsiteY3" fmla="*/ 3952620 h 4407876"/>
                <a:gd name="connsiteX4" fmla="*/ 2194159 w 2649415"/>
                <a:gd name="connsiteY4" fmla="*/ 4407876 h 4407876"/>
                <a:gd name="connsiteX5" fmla="*/ 1465385 w 2649415"/>
                <a:gd name="connsiteY5" fmla="*/ 4407876 h 4407876"/>
                <a:gd name="connsiteX6" fmla="*/ 1465385 w 2649415"/>
                <a:gd name="connsiteY6" fmla="*/ 4191002 h 4407876"/>
                <a:gd name="connsiteX7" fmla="*/ 1354013 w 2649415"/>
                <a:gd name="connsiteY7" fmla="*/ 4079630 h 4407876"/>
                <a:gd name="connsiteX8" fmla="*/ 298941 w 2649415"/>
                <a:gd name="connsiteY8" fmla="*/ 4079630 h 4407876"/>
                <a:gd name="connsiteX9" fmla="*/ 187569 w 2649415"/>
                <a:gd name="connsiteY9" fmla="*/ 4191002 h 4407876"/>
                <a:gd name="connsiteX10" fmla="*/ 187569 w 2649415"/>
                <a:gd name="connsiteY10" fmla="*/ 4407876 h 4407876"/>
                <a:gd name="connsiteX11" fmla="*/ 0 w 2649415"/>
                <a:gd name="connsiteY11" fmla="*/ 4407876 h 4407876"/>
                <a:gd name="connsiteX12" fmla="*/ 0 w 2649415"/>
                <a:gd name="connsiteY12" fmla="*/ 0 h 440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9415" h="4407876">
                  <a:moveTo>
                    <a:pt x="0" y="0"/>
                  </a:moveTo>
                  <a:lnTo>
                    <a:pt x="2194159" y="0"/>
                  </a:lnTo>
                  <a:cubicBezTo>
                    <a:pt x="2445590" y="0"/>
                    <a:pt x="2649415" y="203825"/>
                    <a:pt x="2649415" y="455256"/>
                  </a:cubicBezTo>
                  <a:lnTo>
                    <a:pt x="2649415" y="3952620"/>
                  </a:lnTo>
                  <a:cubicBezTo>
                    <a:pt x="2649415" y="4204051"/>
                    <a:pt x="2445590" y="4407876"/>
                    <a:pt x="2194159" y="4407876"/>
                  </a:cubicBezTo>
                  <a:lnTo>
                    <a:pt x="1465385" y="4407876"/>
                  </a:lnTo>
                  <a:lnTo>
                    <a:pt x="1465385" y="4191002"/>
                  </a:lnTo>
                  <a:cubicBezTo>
                    <a:pt x="1465385" y="4129493"/>
                    <a:pt x="1415522" y="4079630"/>
                    <a:pt x="1354013" y="4079630"/>
                  </a:cubicBezTo>
                  <a:lnTo>
                    <a:pt x="298941" y="4079630"/>
                  </a:lnTo>
                  <a:cubicBezTo>
                    <a:pt x="237432" y="4079630"/>
                    <a:pt x="187569" y="4129493"/>
                    <a:pt x="187569" y="4191002"/>
                  </a:cubicBezTo>
                  <a:lnTo>
                    <a:pt x="187569" y="4407876"/>
                  </a:lnTo>
                  <a:lnTo>
                    <a:pt x="0" y="44078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GB" sz="1600" dirty="0">
                  <a:solidFill>
                    <a:schemeClr val="tx1"/>
                  </a:solidFill>
                </a:rPr>
                <a:t>Manual unit test creation is time-consuming and error-prone.</a:t>
              </a:r>
            </a:p>
            <a:p>
              <a:pPr algn="ctr"/>
              <a:endParaRPr lang="en-US" sz="1600" dirty="0">
                <a:solidFill>
                  <a:schemeClr val="tx1"/>
                </a:solidFill>
              </a:endParaRPr>
            </a:p>
          </p:txBody>
        </p:sp>
      </p:grpSp>
      <p:grpSp>
        <p:nvGrpSpPr>
          <p:cNvPr id="23" name="Group 22">
            <a:extLst>
              <a:ext uri="{FF2B5EF4-FFF2-40B4-BE49-F238E27FC236}">
                <a16:creationId xmlns:a16="http://schemas.microsoft.com/office/drawing/2014/main" id="{3AF45B73-683F-C046-6AD6-4F1E4B8EAADD}"/>
              </a:ext>
            </a:extLst>
          </p:cNvPr>
          <p:cNvGrpSpPr/>
          <p:nvPr/>
        </p:nvGrpSpPr>
        <p:grpSpPr>
          <a:xfrm>
            <a:off x="4907738" y="1692277"/>
            <a:ext cx="3310947" cy="3189198"/>
            <a:chOff x="741312" y="1301262"/>
            <a:chExt cx="4798876" cy="5032303"/>
          </a:xfrm>
        </p:grpSpPr>
        <p:grpSp>
          <p:nvGrpSpPr>
            <p:cNvPr id="24" name="Group 23">
              <a:extLst>
                <a:ext uri="{FF2B5EF4-FFF2-40B4-BE49-F238E27FC236}">
                  <a16:creationId xmlns:a16="http://schemas.microsoft.com/office/drawing/2014/main" id="{4F309A7A-A76C-0480-A569-A2316A493BF0}"/>
                </a:ext>
              </a:extLst>
            </p:cNvPr>
            <p:cNvGrpSpPr/>
            <p:nvPr/>
          </p:nvGrpSpPr>
          <p:grpSpPr>
            <a:xfrm>
              <a:off x="741312" y="1301262"/>
              <a:ext cx="4798876" cy="5032303"/>
              <a:chOff x="902677" y="1301262"/>
              <a:chExt cx="4798876" cy="5032303"/>
            </a:xfrm>
          </p:grpSpPr>
          <p:sp>
            <p:nvSpPr>
              <p:cNvPr id="27" name="Freeform: Shape 31">
                <a:extLst>
                  <a:ext uri="{FF2B5EF4-FFF2-40B4-BE49-F238E27FC236}">
                    <a16:creationId xmlns:a16="http://schemas.microsoft.com/office/drawing/2014/main" id="{993386FD-7299-FFF9-62E1-B7B3D2C93EA3}"/>
                  </a:ext>
                </a:extLst>
              </p:cNvPr>
              <p:cNvSpPr/>
              <p:nvPr/>
            </p:nvSpPr>
            <p:spPr>
              <a:xfrm>
                <a:off x="2944561" y="1301262"/>
                <a:ext cx="2756992" cy="5032303"/>
              </a:xfrm>
              <a:custGeom>
                <a:avLst/>
                <a:gdLst>
                  <a:gd name="connsiteX0" fmla="*/ 40341 w 1586753"/>
                  <a:gd name="connsiteY0" fmla="*/ 0 h 5150223"/>
                  <a:gd name="connsiteX1" fmla="*/ 1586753 w 1586753"/>
                  <a:gd name="connsiteY1" fmla="*/ 376517 h 5150223"/>
                  <a:gd name="connsiteX2" fmla="*/ 1586753 w 1586753"/>
                  <a:gd name="connsiteY2" fmla="*/ 5150223 h 5150223"/>
                  <a:gd name="connsiteX3" fmla="*/ 0 w 1586753"/>
                  <a:gd name="connsiteY3" fmla="*/ 4450976 h 5150223"/>
                  <a:gd name="connsiteX4" fmla="*/ 40341 w 1586753"/>
                  <a:gd name="connsiteY4" fmla="*/ 0 h 5150223"/>
                  <a:gd name="connsiteX0" fmla="*/ 632011 w 2178423"/>
                  <a:gd name="connsiteY0" fmla="*/ 0 h 5150223"/>
                  <a:gd name="connsiteX1" fmla="*/ 2178423 w 2178423"/>
                  <a:gd name="connsiteY1" fmla="*/ 376517 h 5150223"/>
                  <a:gd name="connsiteX2" fmla="*/ 2178423 w 2178423"/>
                  <a:gd name="connsiteY2" fmla="*/ 5150223 h 5150223"/>
                  <a:gd name="connsiteX3" fmla="*/ 0 w 2178423"/>
                  <a:gd name="connsiteY3" fmla="*/ 4508402 h 5150223"/>
                  <a:gd name="connsiteX4" fmla="*/ 632011 w 2178423"/>
                  <a:gd name="connsiteY4" fmla="*/ 0 h 5150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423" h="5150223">
                    <a:moveTo>
                      <a:pt x="632011" y="0"/>
                    </a:moveTo>
                    <a:lnTo>
                      <a:pt x="2178423" y="376517"/>
                    </a:lnTo>
                    <a:lnTo>
                      <a:pt x="2178423" y="5150223"/>
                    </a:lnTo>
                    <a:lnTo>
                      <a:pt x="0" y="4508402"/>
                    </a:lnTo>
                    <a:lnTo>
                      <a:pt x="632011" y="0"/>
                    </a:lnTo>
                    <a:close/>
                  </a:path>
                </a:pathLst>
              </a:custGeom>
              <a:gradFill>
                <a:gsLst>
                  <a:gs pos="0">
                    <a:schemeClr val="tx1">
                      <a:alpha val="75000"/>
                    </a:schemeClr>
                  </a:gs>
                  <a:gs pos="100000">
                    <a:schemeClr val="bg1">
                      <a:lumMod val="95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32">
                <a:extLst>
                  <a:ext uri="{FF2B5EF4-FFF2-40B4-BE49-F238E27FC236}">
                    <a16:creationId xmlns:a16="http://schemas.microsoft.com/office/drawing/2014/main" id="{9473FA2C-C85D-6DB8-963F-4A65584B59CA}"/>
                  </a:ext>
                </a:extLst>
              </p:cNvPr>
              <p:cNvSpPr/>
              <p:nvPr/>
            </p:nvSpPr>
            <p:spPr>
              <a:xfrm>
                <a:off x="902677" y="1301262"/>
                <a:ext cx="785446" cy="4407876"/>
              </a:xfrm>
              <a:custGeom>
                <a:avLst/>
                <a:gdLst>
                  <a:gd name="connsiteX0" fmla="*/ 455256 w 785446"/>
                  <a:gd name="connsiteY0" fmla="*/ 0 h 4407876"/>
                  <a:gd name="connsiteX1" fmla="*/ 785446 w 785446"/>
                  <a:gd name="connsiteY1" fmla="*/ 0 h 4407876"/>
                  <a:gd name="connsiteX2" fmla="*/ 785446 w 785446"/>
                  <a:gd name="connsiteY2" fmla="*/ 4407876 h 4407876"/>
                  <a:gd name="connsiteX3" fmla="*/ 455256 w 785446"/>
                  <a:gd name="connsiteY3" fmla="*/ 4407876 h 4407876"/>
                  <a:gd name="connsiteX4" fmla="*/ 0 w 785446"/>
                  <a:gd name="connsiteY4" fmla="*/ 3952620 h 4407876"/>
                  <a:gd name="connsiteX5" fmla="*/ 0 w 785446"/>
                  <a:gd name="connsiteY5" fmla="*/ 455256 h 4407876"/>
                  <a:gd name="connsiteX6" fmla="*/ 455256 w 785446"/>
                  <a:gd name="connsiteY6" fmla="*/ 0 h 440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446" h="4407876">
                    <a:moveTo>
                      <a:pt x="455256" y="0"/>
                    </a:moveTo>
                    <a:lnTo>
                      <a:pt x="785446" y="0"/>
                    </a:lnTo>
                    <a:lnTo>
                      <a:pt x="785446" y="4407876"/>
                    </a:lnTo>
                    <a:lnTo>
                      <a:pt x="455256" y="4407876"/>
                    </a:lnTo>
                    <a:cubicBezTo>
                      <a:pt x="203825" y="4407876"/>
                      <a:pt x="0" y="4204051"/>
                      <a:pt x="0" y="3952620"/>
                    </a:cubicBezTo>
                    <a:lnTo>
                      <a:pt x="0" y="455256"/>
                    </a:lnTo>
                    <a:cubicBezTo>
                      <a:pt x="0" y="203825"/>
                      <a:pt x="203825" y="0"/>
                      <a:pt x="45525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33">
                <a:extLst>
                  <a:ext uri="{FF2B5EF4-FFF2-40B4-BE49-F238E27FC236}">
                    <a16:creationId xmlns:a16="http://schemas.microsoft.com/office/drawing/2014/main" id="{CD00BE86-7DB5-0B8D-F3A6-0AD3A29238B3}"/>
                  </a:ext>
                </a:extLst>
              </p:cNvPr>
              <p:cNvSpPr/>
              <p:nvPr/>
            </p:nvSpPr>
            <p:spPr>
              <a:xfrm>
                <a:off x="1875692" y="5380892"/>
                <a:ext cx="1277816" cy="328246"/>
              </a:xfrm>
              <a:custGeom>
                <a:avLst/>
                <a:gdLst>
                  <a:gd name="connsiteX0" fmla="*/ 111372 w 1277816"/>
                  <a:gd name="connsiteY0" fmla="*/ 0 h 328246"/>
                  <a:gd name="connsiteX1" fmla="*/ 1166444 w 1277816"/>
                  <a:gd name="connsiteY1" fmla="*/ 0 h 328246"/>
                  <a:gd name="connsiteX2" fmla="*/ 1277816 w 1277816"/>
                  <a:gd name="connsiteY2" fmla="*/ 111372 h 328246"/>
                  <a:gd name="connsiteX3" fmla="*/ 1277816 w 1277816"/>
                  <a:gd name="connsiteY3" fmla="*/ 328246 h 328246"/>
                  <a:gd name="connsiteX4" fmla="*/ 0 w 1277816"/>
                  <a:gd name="connsiteY4" fmla="*/ 328246 h 328246"/>
                  <a:gd name="connsiteX5" fmla="*/ 0 w 1277816"/>
                  <a:gd name="connsiteY5" fmla="*/ 111372 h 328246"/>
                  <a:gd name="connsiteX6" fmla="*/ 111372 w 1277816"/>
                  <a:gd name="connsiteY6" fmla="*/ 0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816" h="328246">
                    <a:moveTo>
                      <a:pt x="111372" y="0"/>
                    </a:moveTo>
                    <a:lnTo>
                      <a:pt x="1166444" y="0"/>
                    </a:lnTo>
                    <a:cubicBezTo>
                      <a:pt x="1227953" y="0"/>
                      <a:pt x="1277816" y="49863"/>
                      <a:pt x="1277816" y="111372"/>
                    </a:cubicBezTo>
                    <a:lnTo>
                      <a:pt x="1277816" y="328246"/>
                    </a:lnTo>
                    <a:lnTo>
                      <a:pt x="0" y="328246"/>
                    </a:lnTo>
                    <a:lnTo>
                      <a:pt x="0" y="111372"/>
                    </a:lnTo>
                    <a:cubicBezTo>
                      <a:pt x="0" y="49863"/>
                      <a:pt x="49863" y="0"/>
                      <a:pt x="1113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34">
                <a:extLst>
                  <a:ext uri="{FF2B5EF4-FFF2-40B4-BE49-F238E27FC236}">
                    <a16:creationId xmlns:a16="http://schemas.microsoft.com/office/drawing/2014/main" id="{B8B4C3BD-C416-E8D3-A01A-55C2E4DFAAB4}"/>
                  </a:ext>
                </a:extLst>
              </p:cNvPr>
              <p:cNvSpPr/>
              <p:nvPr/>
            </p:nvSpPr>
            <p:spPr>
              <a:xfrm>
                <a:off x="1688123" y="1301262"/>
                <a:ext cx="2649415" cy="4407876"/>
              </a:xfrm>
              <a:custGeom>
                <a:avLst/>
                <a:gdLst>
                  <a:gd name="connsiteX0" fmla="*/ 0 w 2649415"/>
                  <a:gd name="connsiteY0" fmla="*/ 0 h 4407876"/>
                  <a:gd name="connsiteX1" fmla="*/ 2194159 w 2649415"/>
                  <a:gd name="connsiteY1" fmla="*/ 0 h 4407876"/>
                  <a:gd name="connsiteX2" fmla="*/ 2649415 w 2649415"/>
                  <a:gd name="connsiteY2" fmla="*/ 455256 h 4407876"/>
                  <a:gd name="connsiteX3" fmla="*/ 2649415 w 2649415"/>
                  <a:gd name="connsiteY3" fmla="*/ 3952620 h 4407876"/>
                  <a:gd name="connsiteX4" fmla="*/ 2194159 w 2649415"/>
                  <a:gd name="connsiteY4" fmla="*/ 4407876 h 4407876"/>
                  <a:gd name="connsiteX5" fmla="*/ 1465385 w 2649415"/>
                  <a:gd name="connsiteY5" fmla="*/ 4407876 h 4407876"/>
                  <a:gd name="connsiteX6" fmla="*/ 1465385 w 2649415"/>
                  <a:gd name="connsiteY6" fmla="*/ 4191002 h 4407876"/>
                  <a:gd name="connsiteX7" fmla="*/ 1354013 w 2649415"/>
                  <a:gd name="connsiteY7" fmla="*/ 4079630 h 4407876"/>
                  <a:gd name="connsiteX8" fmla="*/ 298941 w 2649415"/>
                  <a:gd name="connsiteY8" fmla="*/ 4079630 h 4407876"/>
                  <a:gd name="connsiteX9" fmla="*/ 187569 w 2649415"/>
                  <a:gd name="connsiteY9" fmla="*/ 4191002 h 4407876"/>
                  <a:gd name="connsiteX10" fmla="*/ 187569 w 2649415"/>
                  <a:gd name="connsiteY10" fmla="*/ 4407876 h 4407876"/>
                  <a:gd name="connsiteX11" fmla="*/ 0 w 2649415"/>
                  <a:gd name="connsiteY11" fmla="*/ 4407876 h 4407876"/>
                  <a:gd name="connsiteX12" fmla="*/ 0 w 2649415"/>
                  <a:gd name="connsiteY12" fmla="*/ 0 h 440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49415" h="4407876">
                    <a:moveTo>
                      <a:pt x="0" y="0"/>
                    </a:moveTo>
                    <a:lnTo>
                      <a:pt x="2194159" y="0"/>
                    </a:lnTo>
                    <a:cubicBezTo>
                      <a:pt x="2445590" y="0"/>
                      <a:pt x="2649415" y="203825"/>
                      <a:pt x="2649415" y="455256"/>
                    </a:cubicBezTo>
                    <a:lnTo>
                      <a:pt x="2649415" y="3952620"/>
                    </a:lnTo>
                    <a:cubicBezTo>
                      <a:pt x="2649415" y="4204051"/>
                      <a:pt x="2445590" y="4407876"/>
                      <a:pt x="2194159" y="4407876"/>
                    </a:cubicBezTo>
                    <a:lnTo>
                      <a:pt x="1465385" y="4407876"/>
                    </a:lnTo>
                    <a:lnTo>
                      <a:pt x="1465385" y="4191002"/>
                    </a:lnTo>
                    <a:cubicBezTo>
                      <a:pt x="1465385" y="4129493"/>
                      <a:pt x="1415522" y="4079630"/>
                      <a:pt x="1354013" y="4079630"/>
                    </a:cubicBezTo>
                    <a:lnTo>
                      <a:pt x="298941" y="4079630"/>
                    </a:lnTo>
                    <a:cubicBezTo>
                      <a:pt x="237432" y="4079630"/>
                      <a:pt x="187569" y="4129493"/>
                      <a:pt x="187569" y="4191002"/>
                    </a:cubicBezTo>
                    <a:lnTo>
                      <a:pt x="187569" y="4407876"/>
                    </a:lnTo>
                    <a:lnTo>
                      <a:pt x="0" y="4407876"/>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GB" sz="1600" dirty="0">
                    <a:solidFill>
                      <a:schemeClr val="tx1"/>
                    </a:solidFill>
                  </a:rPr>
                  <a:t>Our system generates accurate and reliable unit tests from function definitions using fine-tuned model</a:t>
                </a:r>
                <a:endParaRPr lang="en-US" sz="1600" dirty="0">
                  <a:solidFill>
                    <a:schemeClr val="tx1"/>
                  </a:solidFill>
                </a:endParaRPr>
              </a:p>
            </p:txBody>
          </p:sp>
        </p:grpSp>
        <p:sp>
          <p:nvSpPr>
            <p:cNvPr id="25" name="TextBox 24">
              <a:extLst>
                <a:ext uri="{FF2B5EF4-FFF2-40B4-BE49-F238E27FC236}">
                  <a16:creationId xmlns:a16="http://schemas.microsoft.com/office/drawing/2014/main" id="{95E41BE9-7023-F8FF-5EC4-BAB043AC7508}"/>
                </a:ext>
              </a:extLst>
            </p:cNvPr>
            <p:cNvSpPr txBox="1"/>
            <p:nvPr/>
          </p:nvSpPr>
          <p:spPr>
            <a:xfrm rot="16200000">
              <a:off x="-614343" y="3067802"/>
              <a:ext cx="3513782" cy="664913"/>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Solution</a:t>
              </a:r>
            </a:p>
          </p:txBody>
        </p:sp>
      </p:grpSp>
      <p:sp>
        <p:nvSpPr>
          <p:cNvPr id="31" name="TextBox 30">
            <a:extLst>
              <a:ext uri="{FF2B5EF4-FFF2-40B4-BE49-F238E27FC236}">
                <a16:creationId xmlns:a16="http://schemas.microsoft.com/office/drawing/2014/main" id="{94E9CE22-B836-68AB-6973-F650CD415B84}"/>
              </a:ext>
            </a:extLst>
          </p:cNvPr>
          <p:cNvSpPr txBox="1"/>
          <p:nvPr/>
        </p:nvSpPr>
        <p:spPr>
          <a:xfrm rot="16200000">
            <a:off x="311930" y="2931821"/>
            <a:ext cx="2069660" cy="338554"/>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Problem Statement</a:t>
            </a:r>
          </a:p>
        </p:txBody>
      </p:sp>
      <p:sp>
        <p:nvSpPr>
          <p:cNvPr id="34" name="Right Arrow 33">
            <a:extLst>
              <a:ext uri="{FF2B5EF4-FFF2-40B4-BE49-F238E27FC236}">
                <a16:creationId xmlns:a16="http://schemas.microsoft.com/office/drawing/2014/main" id="{A0B83BD3-48C4-69A1-0AAC-DA9B5D1F6B80}"/>
              </a:ext>
            </a:extLst>
          </p:cNvPr>
          <p:cNvSpPr/>
          <p:nvPr/>
        </p:nvSpPr>
        <p:spPr>
          <a:xfrm>
            <a:off x="3654708" y="2859674"/>
            <a:ext cx="1050324" cy="358346"/>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dirty="0"/>
          </a:p>
        </p:txBody>
      </p:sp>
      <p:sp>
        <p:nvSpPr>
          <p:cNvPr id="43" name="TextBox 42">
            <a:extLst>
              <a:ext uri="{FF2B5EF4-FFF2-40B4-BE49-F238E27FC236}">
                <a16:creationId xmlns:a16="http://schemas.microsoft.com/office/drawing/2014/main" id="{E49CD487-6DBC-D65B-F95B-06A149089422}"/>
              </a:ext>
            </a:extLst>
          </p:cNvPr>
          <p:cNvSpPr txBox="1"/>
          <p:nvPr/>
        </p:nvSpPr>
        <p:spPr>
          <a:xfrm>
            <a:off x="1856800" y="5077229"/>
            <a:ext cx="5420793" cy="1200329"/>
          </a:xfrm>
          <a:prstGeom prst="rect">
            <a:avLst/>
          </a:prstGeom>
          <a:noFill/>
        </p:spPr>
        <p:txBody>
          <a:bodyPr wrap="square">
            <a:spAutoFit/>
          </a:bodyPr>
          <a:lstStyle/>
          <a:p>
            <a:r>
              <a:rPr lang="en-GB" b="1" i="1" dirty="0">
                <a:solidFill>
                  <a:schemeClr val="bg2"/>
                </a:solidFill>
              </a:rPr>
              <a:t>Features:</a:t>
            </a:r>
          </a:p>
          <a:p>
            <a:pPr>
              <a:buFont typeface="Arial" panose="020B0604020202020204" pitchFamily="34" charset="0"/>
              <a:buChar char="•"/>
            </a:pPr>
            <a:r>
              <a:rPr lang="en-GB" dirty="0">
                <a:solidFill>
                  <a:schemeClr val="bg2"/>
                </a:solidFill>
              </a:rPr>
              <a:t>Input: </a:t>
            </a:r>
            <a:r>
              <a:rPr lang="en-GB" dirty="0"/>
              <a:t>Function/Class of a function.</a:t>
            </a:r>
          </a:p>
          <a:p>
            <a:pPr>
              <a:buFont typeface="Arial" panose="020B0604020202020204" pitchFamily="34" charset="0"/>
              <a:buChar char="•"/>
            </a:pPr>
            <a:r>
              <a:rPr lang="en-GB" dirty="0">
                <a:solidFill>
                  <a:schemeClr val="bg2"/>
                </a:solidFill>
              </a:rPr>
              <a:t>Output: </a:t>
            </a:r>
            <a:r>
              <a:rPr lang="en-GB" dirty="0"/>
              <a:t>Comprehensive unit tests compatible with Java.</a:t>
            </a:r>
          </a:p>
        </p:txBody>
      </p:sp>
    </p:spTree>
    <p:extLst>
      <p:ext uri="{BB962C8B-B14F-4D97-AF65-F5344CB8AC3E}">
        <p14:creationId xmlns:p14="http://schemas.microsoft.com/office/powerpoint/2010/main" val="134136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DB1DCADE-BB10-4F93-9816-1164F681FBE4}"/>
              </a:ext>
            </a:extLst>
          </p:cNvPr>
          <p:cNvGrpSpPr/>
          <p:nvPr/>
        </p:nvGrpSpPr>
        <p:grpSpPr>
          <a:xfrm>
            <a:off x="830391" y="1291414"/>
            <a:ext cx="1630749" cy="3533743"/>
            <a:chOff x="1488716" y="578885"/>
            <a:chExt cx="2174332" cy="4711657"/>
          </a:xfrm>
        </p:grpSpPr>
        <p:sp>
          <p:nvSpPr>
            <p:cNvPr id="31" name="Right Triangle 30">
              <a:extLst>
                <a:ext uri="{FF2B5EF4-FFF2-40B4-BE49-F238E27FC236}">
                  <a16:creationId xmlns:a16="http://schemas.microsoft.com/office/drawing/2014/main" id="{1B15FDD6-2035-4A73-9152-A31298AC738D}"/>
                </a:ext>
              </a:extLst>
            </p:cNvPr>
            <p:cNvSpPr/>
            <p:nvPr/>
          </p:nvSpPr>
          <p:spPr>
            <a:xfrm rot="10800000">
              <a:off x="1488716" y="2906550"/>
              <a:ext cx="483269" cy="48502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49E2E9B-45BF-4CFD-9128-2CE299E9028B}"/>
                </a:ext>
              </a:extLst>
            </p:cNvPr>
            <p:cNvGrpSpPr/>
            <p:nvPr/>
          </p:nvGrpSpPr>
          <p:grpSpPr>
            <a:xfrm>
              <a:off x="1971985" y="578885"/>
              <a:ext cx="621848" cy="4711657"/>
              <a:chOff x="5867399" y="1386681"/>
              <a:chExt cx="683871" cy="5181600"/>
            </a:xfrm>
          </p:grpSpPr>
          <p:sp>
            <p:nvSpPr>
              <p:cNvPr id="33" name="Rectangle 32">
                <a:extLst>
                  <a:ext uri="{FF2B5EF4-FFF2-40B4-BE49-F238E27FC236}">
                    <a16:creationId xmlns:a16="http://schemas.microsoft.com/office/drawing/2014/main" id="{A3E3C12B-A35A-4590-9812-03BEF9120B15}"/>
                  </a:ext>
                </a:extLst>
              </p:cNvPr>
              <p:cNvSpPr/>
              <p:nvPr/>
            </p:nvSpPr>
            <p:spPr>
              <a:xfrm>
                <a:off x="5867400" y="1504709"/>
                <a:ext cx="457200" cy="4945544"/>
              </a:xfrm>
              <a:prstGeom prst="rect">
                <a:avLst/>
              </a:prstGeom>
              <a:solidFill>
                <a:schemeClr val="bg1"/>
              </a:solidFill>
              <a:ln>
                <a:noFill/>
              </a:ln>
              <a:effectLst>
                <a:outerShdw blurRad="127000" dist="63500" dir="10800000" sx="86000" sy="86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88F7BEC-6F97-43CD-BED3-FA382E33F9B8}"/>
                  </a:ext>
                </a:extLst>
              </p:cNvPr>
              <p:cNvSpPr/>
              <p:nvPr/>
            </p:nvSpPr>
            <p:spPr>
              <a:xfrm>
                <a:off x="5867399" y="1386681"/>
                <a:ext cx="683871"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Freeform 59">
              <a:extLst>
                <a:ext uri="{FF2B5EF4-FFF2-40B4-BE49-F238E27FC236}">
                  <a16:creationId xmlns:a16="http://schemas.microsoft.com/office/drawing/2014/main" id="{D6195915-22D9-457F-AF92-7807FE0B94EB}"/>
                </a:ext>
              </a:extLst>
            </p:cNvPr>
            <p:cNvSpPr/>
            <p:nvPr/>
          </p:nvSpPr>
          <p:spPr>
            <a:xfrm>
              <a:off x="1488716" y="2005792"/>
              <a:ext cx="2147084" cy="900758"/>
            </a:xfrm>
            <a:custGeom>
              <a:avLst/>
              <a:gdLst>
                <a:gd name="connsiteX0" fmla="*/ 0 w 2361236"/>
                <a:gd name="connsiteY0" fmla="*/ 0 h 990600"/>
                <a:gd name="connsiteX1" fmla="*/ 2361236 w 2361236"/>
                <a:gd name="connsiteY1" fmla="*/ 0 h 990600"/>
                <a:gd name="connsiteX2" fmla="*/ 2361236 w 2361236"/>
                <a:gd name="connsiteY2" fmla="*/ 495300 h 990600"/>
                <a:gd name="connsiteX3" fmla="*/ 1865936 w 2361236"/>
                <a:gd name="connsiteY3" fmla="*/ 990600 h 990600"/>
                <a:gd name="connsiteX4" fmla="*/ 0 w 2361236"/>
                <a:gd name="connsiteY4" fmla="*/ 9906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1236" h="990600">
                  <a:moveTo>
                    <a:pt x="0" y="0"/>
                  </a:moveTo>
                  <a:lnTo>
                    <a:pt x="2361236" y="0"/>
                  </a:lnTo>
                  <a:lnTo>
                    <a:pt x="2361236" y="495300"/>
                  </a:lnTo>
                  <a:cubicBezTo>
                    <a:pt x="2361236" y="768847"/>
                    <a:pt x="2139483" y="990600"/>
                    <a:pt x="1865936" y="990600"/>
                  </a:cubicBezTo>
                  <a:lnTo>
                    <a:pt x="0" y="99060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A0B638C-9CF6-4827-AB5E-6B21EC2FDD73}"/>
                </a:ext>
              </a:extLst>
            </p:cNvPr>
            <p:cNvSpPr/>
            <p:nvPr/>
          </p:nvSpPr>
          <p:spPr>
            <a:xfrm flipH="1">
              <a:off x="1650153" y="2312544"/>
              <a:ext cx="1769996" cy="287259"/>
            </a:xfrm>
            <a:prstGeom prst="rect">
              <a:avLst/>
            </a:prstGeom>
          </p:spPr>
          <p:txBody>
            <a:bodyPr wrap="square" lIns="0" tIns="0" rIns="0" bIns="0" anchor="ctr">
              <a:spAutoFit/>
            </a:bodyPr>
            <a:lstStyle/>
            <a:p>
              <a:pPr algn="ctr"/>
              <a:r>
                <a:rPr lang="en-US" sz="1400" spc="450" dirty="0">
                  <a:solidFill>
                    <a:schemeClr val="bg1"/>
                  </a:solidFill>
                  <a:latin typeface="Georgia Pro" panose="02040802050405020203" pitchFamily="18" charset="0"/>
                  <a:ea typeface="Adobe Fan Heiti Std B" panose="020B0700000000000000" pitchFamily="34" charset="-128"/>
                  <a:cs typeface="Arial" panose="020B0604020202020204" pitchFamily="34" charset="0"/>
                </a:rPr>
                <a:t>Frontend</a:t>
              </a:r>
              <a:endParaRPr lang="en-US" sz="1400" b="1" spc="450" dirty="0">
                <a:solidFill>
                  <a:schemeClr val="bg1"/>
                </a:solidFill>
                <a:latin typeface="Georgia Pro" panose="02040802050405020203" pitchFamily="18" charset="0"/>
                <a:ea typeface="Adobe Fan Heiti Std B" panose="020B0700000000000000" pitchFamily="34" charset="-128"/>
                <a:cs typeface="Arial" panose="020B0604020202020204" pitchFamily="34" charset="0"/>
              </a:endParaRPr>
            </a:p>
          </p:txBody>
        </p:sp>
        <p:sp>
          <p:nvSpPr>
            <p:cNvPr id="37" name="Footer Text">
              <a:extLst>
                <a:ext uri="{FF2B5EF4-FFF2-40B4-BE49-F238E27FC236}">
                  <a16:creationId xmlns:a16="http://schemas.microsoft.com/office/drawing/2014/main" id="{3F61A08C-1839-4C7F-86C6-3883ACF7D020}"/>
                </a:ext>
              </a:extLst>
            </p:cNvPr>
            <p:cNvSpPr txBox="1"/>
            <p:nvPr/>
          </p:nvSpPr>
          <p:spPr>
            <a:xfrm>
              <a:off x="2199295" y="3376934"/>
              <a:ext cx="1463753" cy="1149032"/>
            </a:xfrm>
            <a:prstGeom prst="rect">
              <a:avLst/>
            </a:prstGeom>
            <a:noFill/>
          </p:spPr>
          <p:txBody>
            <a:bodyPr wrap="square" lIns="0" tIns="0" rIns="0" bIns="0" rtlCol="0" anchor="ctr">
              <a:spAutoFit/>
            </a:bodyPr>
            <a:lstStyle/>
            <a:p>
              <a:pPr>
                <a:spcBef>
                  <a:spcPts val="450"/>
                </a:spcBef>
              </a:pPr>
              <a:r>
                <a:rPr lang="en-GB" sz="1400" dirty="0"/>
                <a:t>Built with React for user-friendly interaction.</a:t>
              </a:r>
              <a:endParaRPr lang="en-US" sz="1400" dirty="0">
                <a:latin typeface="Georgia Pro Light" panose="02040302050405020303" pitchFamily="18" charset="0"/>
              </a:endParaRPr>
            </a:p>
          </p:txBody>
        </p:sp>
      </p:grpSp>
      <p:grpSp>
        <p:nvGrpSpPr>
          <p:cNvPr id="67" name="Group 66">
            <a:extLst>
              <a:ext uri="{FF2B5EF4-FFF2-40B4-BE49-F238E27FC236}">
                <a16:creationId xmlns:a16="http://schemas.microsoft.com/office/drawing/2014/main" id="{37D4E478-5542-4276-B4A0-4EC9142C383C}"/>
              </a:ext>
            </a:extLst>
          </p:cNvPr>
          <p:cNvGrpSpPr/>
          <p:nvPr/>
        </p:nvGrpSpPr>
        <p:grpSpPr>
          <a:xfrm>
            <a:off x="6955648" y="2164456"/>
            <a:ext cx="1812001" cy="3533743"/>
            <a:chOff x="8556201" y="1742941"/>
            <a:chExt cx="2416002" cy="4711657"/>
          </a:xfrm>
        </p:grpSpPr>
        <p:sp>
          <p:nvSpPr>
            <p:cNvPr id="39" name="Right Triangle 38">
              <a:extLst>
                <a:ext uri="{FF2B5EF4-FFF2-40B4-BE49-F238E27FC236}">
                  <a16:creationId xmlns:a16="http://schemas.microsoft.com/office/drawing/2014/main" id="{FEED002F-B788-4E0F-A934-A47A09295AC9}"/>
                </a:ext>
              </a:extLst>
            </p:cNvPr>
            <p:cNvSpPr/>
            <p:nvPr/>
          </p:nvSpPr>
          <p:spPr>
            <a:xfrm rot="10800000">
              <a:off x="8556201" y="4070607"/>
              <a:ext cx="483269" cy="485023"/>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10DCAC3-0D76-40CD-8695-0E54384709EC}"/>
                </a:ext>
              </a:extLst>
            </p:cNvPr>
            <p:cNvGrpSpPr/>
            <p:nvPr/>
          </p:nvGrpSpPr>
          <p:grpSpPr>
            <a:xfrm>
              <a:off x="9039470" y="1742941"/>
              <a:ext cx="621848" cy="4711657"/>
              <a:chOff x="5867399" y="1386681"/>
              <a:chExt cx="683871" cy="5181600"/>
            </a:xfrm>
          </p:grpSpPr>
          <p:sp>
            <p:nvSpPr>
              <p:cNvPr id="41" name="Rectangle 40">
                <a:extLst>
                  <a:ext uri="{FF2B5EF4-FFF2-40B4-BE49-F238E27FC236}">
                    <a16:creationId xmlns:a16="http://schemas.microsoft.com/office/drawing/2014/main" id="{71CB879F-9D89-4413-9D14-716F06D30209}"/>
                  </a:ext>
                </a:extLst>
              </p:cNvPr>
              <p:cNvSpPr/>
              <p:nvPr/>
            </p:nvSpPr>
            <p:spPr>
              <a:xfrm>
                <a:off x="5867400" y="1504709"/>
                <a:ext cx="457200" cy="4945544"/>
              </a:xfrm>
              <a:prstGeom prst="rect">
                <a:avLst/>
              </a:prstGeom>
              <a:solidFill>
                <a:schemeClr val="bg1"/>
              </a:solidFill>
              <a:ln>
                <a:noFill/>
              </a:ln>
              <a:effectLst>
                <a:outerShdw blurRad="127000" dist="63500" dir="10800000" sx="86000" sy="86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BE07B0F-CB86-4FFB-B84B-6D88F10F83F7}"/>
                  </a:ext>
                </a:extLst>
              </p:cNvPr>
              <p:cNvSpPr/>
              <p:nvPr/>
            </p:nvSpPr>
            <p:spPr>
              <a:xfrm>
                <a:off x="5867399" y="1386681"/>
                <a:ext cx="683871"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Freeform 81">
              <a:extLst>
                <a:ext uri="{FF2B5EF4-FFF2-40B4-BE49-F238E27FC236}">
                  <a16:creationId xmlns:a16="http://schemas.microsoft.com/office/drawing/2014/main" id="{FFF957D4-A90E-4699-AD10-3A9A53CB52AC}"/>
                </a:ext>
              </a:extLst>
            </p:cNvPr>
            <p:cNvSpPr/>
            <p:nvPr/>
          </p:nvSpPr>
          <p:spPr>
            <a:xfrm>
              <a:off x="8556201" y="3169849"/>
              <a:ext cx="2147084" cy="900758"/>
            </a:xfrm>
            <a:custGeom>
              <a:avLst/>
              <a:gdLst>
                <a:gd name="connsiteX0" fmla="*/ 0 w 2361236"/>
                <a:gd name="connsiteY0" fmla="*/ 0 h 990600"/>
                <a:gd name="connsiteX1" fmla="*/ 2361236 w 2361236"/>
                <a:gd name="connsiteY1" fmla="*/ 0 h 990600"/>
                <a:gd name="connsiteX2" fmla="*/ 2361236 w 2361236"/>
                <a:gd name="connsiteY2" fmla="*/ 495300 h 990600"/>
                <a:gd name="connsiteX3" fmla="*/ 1865936 w 2361236"/>
                <a:gd name="connsiteY3" fmla="*/ 990600 h 990600"/>
                <a:gd name="connsiteX4" fmla="*/ 0 w 2361236"/>
                <a:gd name="connsiteY4" fmla="*/ 9906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1236" h="990600">
                  <a:moveTo>
                    <a:pt x="0" y="0"/>
                  </a:moveTo>
                  <a:lnTo>
                    <a:pt x="2361236" y="0"/>
                  </a:lnTo>
                  <a:lnTo>
                    <a:pt x="2361236" y="495300"/>
                  </a:lnTo>
                  <a:cubicBezTo>
                    <a:pt x="2361236" y="768847"/>
                    <a:pt x="2139483" y="990600"/>
                    <a:pt x="1865936" y="990600"/>
                  </a:cubicBezTo>
                  <a:lnTo>
                    <a:pt x="0" y="990600"/>
                  </a:lnTo>
                  <a:close/>
                </a:path>
              </a:pathLst>
            </a:cu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ooter Text">
              <a:extLst>
                <a:ext uri="{FF2B5EF4-FFF2-40B4-BE49-F238E27FC236}">
                  <a16:creationId xmlns:a16="http://schemas.microsoft.com/office/drawing/2014/main" id="{BFCCB103-EBB4-406D-9B53-9C0941C4F2B9}"/>
                </a:ext>
              </a:extLst>
            </p:cNvPr>
            <p:cNvSpPr txBox="1"/>
            <p:nvPr/>
          </p:nvSpPr>
          <p:spPr>
            <a:xfrm>
              <a:off x="9256947" y="4525966"/>
              <a:ext cx="1715256" cy="861775"/>
            </a:xfrm>
            <a:prstGeom prst="rect">
              <a:avLst/>
            </a:prstGeom>
            <a:noFill/>
          </p:spPr>
          <p:txBody>
            <a:bodyPr wrap="square" lIns="0" tIns="0" rIns="0" bIns="0" rtlCol="0" anchor="ctr">
              <a:spAutoFit/>
            </a:bodyPr>
            <a:lstStyle/>
            <a:p>
              <a:pPr>
                <a:spcBef>
                  <a:spcPts val="450"/>
                </a:spcBef>
              </a:pPr>
              <a:r>
                <a:rPr lang="en-GB" sz="1400" dirty="0"/>
                <a:t>Fine-tuned Model for test generation</a:t>
              </a:r>
              <a:endParaRPr lang="en-US" sz="1400" dirty="0">
                <a:latin typeface="Georgia Pro Light" panose="02040302050405020303" pitchFamily="18" charset="0"/>
              </a:endParaRPr>
            </a:p>
          </p:txBody>
        </p:sp>
      </p:grpSp>
      <p:grpSp>
        <p:nvGrpSpPr>
          <p:cNvPr id="66" name="Group 65">
            <a:extLst>
              <a:ext uri="{FF2B5EF4-FFF2-40B4-BE49-F238E27FC236}">
                <a16:creationId xmlns:a16="http://schemas.microsoft.com/office/drawing/2014/main" id="{0A646177-37AD-43D9-848B-0F8F067B2FB6}"/>
              </a:ext>
            </a:extLst>
          </p:cNvPr>
          <p:cNvGrpSpPr/>
          <p:nvPr/>
        </p:nvGrpSpPr>
        <p:grpSpPr>
          <a:xfrm>
            <a:off x="4913895" y="1291414"/>
            <a:ext cx="1812886" cy="3533743"/>
            <a:chOff x="6200372" y="578885"/>
            <a:chExt cx="2417182" cy="4711657"/>
          </a:xfrm>
        </p:grpSpPr>
        <p:sp>
          <p:nvSpPr>
            <p:cNvPr id="47" name="Right Triangle 46">
              <a:extLst>
                <a:ext uri="{FF2B5EF4-FFF2-40B4-BE49-F238E27FC236}">
                  <a16:creationId xmlns:a16="http://schemas.microsoft.com/office/drawing/2014/main" id="{EBF351CE-4E58-41AC-B80E-B4F194FB0F5E}"/>
                </a:ext>
              </a:extLst>
            </p:cNvPr>
            <p:cNvSpPr/>
            <p:nvPr/>
          </p:nvSpPr>
          <p:spPr>
            <a:xfrm rot="10800000">
              <a:off x="6200372" y="2906550"/>
              <a:ext cx="483269" cy="485023"/>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89E6C52-C736-40B4-B613-4AC48ED2D93B}"/>
                </a:ext>
              </a:extLst>
            </p:cNvPr>
            <p:cNvGrpSpPr/>
            <p:nvPr/>
          </p:nvGrpSpPr>
          <p:grpSpPr>
            <a:xfrm>
              <a:off x="6683642" y="578885"/>
              <a:ext cx="621848" cy="4711657"/>
              <a:chOff x="5867399" y="1386681"/>
              <a:chExt cx="683871" cy="5181600"/>
            </a:xfrm>
          </p:grpSpPr>
          <p:sp>
            <p:nvSpPr>
              <p:cNvPr id="49" name="Rectangle 48">
                <a:extLst>
                  <a:ext uri="{FF2B5EF4-FFF2-40B4-BE49-F238E27FC236}">
                    <a16:creationId xmlns:a16="http://schemas.microsoft.com/office/drawing/2014/main" id="{0AD72FC3-EF55-4C2D-9A2A-C25AFEDCD755}"/>
                  </a:ext>
                </a:extLst>
              </p:cNvPr>
              <p:cNvSpPr/>
              <p:nvPr/>
            </p:nvSpPr>
            <p:spPr>
              <a:xfrm>
                <a:off x="5867400" y="1504709"/>
                <a:ext cx="457200" cy="4945544"/>
              </a:xfrm>
              <a:prstGeom prst="rect">
                <a:avLst/>
              </a:prstGeom>
              <a:solidFill>
                <a:schemeClr val="bg1"/>
              </a:solidFill>
              <a:ln>
                <a:noFill/>
              </a:ln>
              <a:effectLst>
                <a:outerShdw blurRad="127000" dist="63500" dir="10800000" sx="86000" sy="86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813A1D2-718F-4D13-B6A2-8A726E044186}"/>
                  </a:ext>
                </a:extLst>
              </p:cNvPr>
              <p:cNvSpPr/>
              <p:nvPr/>
            </p:nvSpPr>
            <p:spPr>
              <a:xfrm>
                <a:off x="5867399" y="1386681"/>
                <a:ext cx="683871"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reeform 73">
              <a:extLst>
                <a:ext uri="{FF2B5EF4-FFF2-40B4-BE49-F238E27FC236}">
                  <a16:creationId xmlns:a16="http://schemas.microsoft.com/office/drawing/2014/main" id="{8EA43CE1-DB30-4C13-A95C-B0C8D1CA5487}"/>
                </a:ext>
              </a:extLst>
            </p:cNvPr>
            <p:cNvSpPr/>
            <p:nvPr/>
          </p:nvSpPr>
          <p:spPr>
            <a:xfrm>
              <a:off x="6200372" y="2005792"/>
              <a:ext cx="2147084" cy="900758"/>
            </a:xfrm>
            <a:custGeom>
              <a:avLst/>
              <a:gdLst>
                <a:gd name="connsiteX0" fmla="*/ 0 w 2361236"/>
                <a:gd name="connsiteY0" fmla="*/ 0 h 990600"/>
                <a:gd name="connsiteX1" fmla="*/ 2361236 w 2361236"/>
                <a:gd name="connsiteY1" fmla="*/ 0 h 990600"/>
                <a:gd name="connsiteX2" fmla="*/ 2361236 w 2361236"/>
                <a:gd name="connsiteY2" fmla="*/ 495300 h 990600"/>
                <a:gd name="connsiteX3" fmla="*/ 1865936 w 2361236"/>
                <a:gd name="connsiteY3" fmla="*/ 990600 h 990600"/>
                <a:gd name="connsiteX4" fmla="*/ 0 w 2361236"/>
                <a:gd name="connsiteY4" fmla="*/ 9906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1236" h="990600">
                  <a:moveTo>
                    <a:pt x="0" y="0"/>
                  </a:moveTo>
                  <a:lnTo>
                    <a:pt x="2361236" y="0"/>
                  </a:lnTo>
                  <a:lnTo>
                    <a:pt x="2361236" y="495300"/>
                  </a:lnTo>
                  <a:cubicBezTo>
                    <a:pt x="2361236" y="768847"/>
                    <a:pt x="2139483" y="990600"/>
                    <a:pt x="1865936" y="990600"/>
                  </a:cubicBezTo>
                  <a:lnTo>
                    <a:pt x="0" y="990600"/>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ooter Text">
              <a:extLst>
                <a:ext uri="{FF2B5EF4-FFF2-40B4-BE49-F238E27FC236}">
                  <a16:creationId xmlns:a16="http://schemas.microsoft.com/office/drawing/2014/main" id="{12534F4F-26FD-4452-99BE-236D31064546}"/>
                </a:ext>
              </a:extLst>
            </p:cNvPr>
            <p:cNvSpPr txBox="1"/>
            <p:nvPr/>
          </p:nvSpPr>
          <p:spPr>
            <a:xfrm>
              <a:off x="6878424" y="3321781"/>
              <a:ext cx="1739130" cy="1149032"/>
            </a:xfrm>
            <a:prstGeom prst="rect">
              <a:avLst/>
            </a:prstGeom>
            <a:noFill/>
          </p:spPr>
          <p:txBody>
            <a:bodyPr wrap="square" lIns="0" tIns="0" rIns="0" bIns="0" rtlCol="0" anchor="ctr">
              <a:spAutoFit/>
            </a:bodyPr>
            <a:lstStyle/>
            <a:p>
              <a:pPr>
                <a:spcBef>
                  <a:spcPts val="450"/>
                </a:spcBef>
              </a:pPr>
              <a:r>
                <a:rPr lang="en-GB" sz="1400" dirty="0"/>
                <a:t>MySQL for storing function definitions and generated tests</a:t>
              </a:r>
              <a:endParaRPr lang="en-US" sz="1400" dirty="0">
                <a:latin typeface="Georgia Pro Light" panose="02040302050405020303" pitchFamily="18" charset="0"/>
              </a:endParaRPr>
            </a:p>
          </p:txBody>
        </p:sp>
      </p:grpSp>
      <p:grpSp>
        <p:nvGrpSpPr>
          <p:cNvPr id="65" name="Group 64">
            <a:extLst>
              <a:ext uri="{FF2B5EF4-FFF2-40B4-BE49-F238E27FC236}">
                <a16:creationId xmlns:a16="http://schemas.microsoft.com/office/drawing/2014/main" id="{3606F474-54CB-4B0A-9974-F27499732672}"/>
              </a:ext>
            </a:extLst>
          </p:cNvPr>
          <p:cNvGrpSpPr/>
          <p:nvPr/>
        </p:nvGrpSpPr>
        <p:grpSpPr>
          <a:xfrm>
            <a:off x="2872143" y="2164456"/>
            <a:ext cx="1843097" cy="3533743"/>
            <a:chOff x="3844544" y="1742941"/>
            <a:chExt cx="2457463" cy="4711657"/>
          </a:xfrm>
        </p:grpSpPr>
        <p:sp>
          <p:nvSpPr>
            <p:cNvPr id="55" name="Right Triangle 54">
              <a:extLst>
                <a:ext uri="{FF2B5EF4-FFF2-40B4-BE49-F238E27FC236}">
                  <a16:creationId xmlns:a16="http://schemas.microsoft.com/office/drawing/2014/main" id="{9103C2FB-7F2C-485D-8111-95AAAC9AB0A5}"/>
                </a:ext>
              </a:extLst>
            </p:cNvPr>
            <p:cNvSpPr/>
            <p:nvPr/>
          </p:nvSpPr>
          <p:spPr>
            <a:xfrm rot="10800000">
              <a:off x="3844544" y="4070607"/>
              <a:ext cx="483269" cy="485023"/>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A2C913B1-D83C-4620-AE36-E431385CCE1C}"/>
                </a:ext>
              </a:extLst>
            </p:cNvPr>
            <p:cNvGrpSpPr/>
            <p:nvPr/>
          </p:nvGrpSpPr>
          <p:grpSpPr>
            <a:xfrm>
              <a:off x="4327814" y="1742941"/>
              <a:ext cx="621848" cy="4711657"/>
              <a:chOff x="5867399" y="1386681"/>
              <a:chExt cx="683871" cy="5181600"/>
            </a:xfrm>
          </p:grpSpPr>
          <p:sp>
            <p:nvSpPr>
              <p:cNvPr id="57" name="Rectangle 56">
                <a:extLst>
                  <a:ext uri="{FF2B5EF4-FFF2-40B4-BE49-F238E27FC236}">
                    <a16:creationId xmlns:a16="http://schemas.microsoft.com/office/drawing/2014/main" id="{E0B37240-9DA0-484C-9FC8-1EC1FC2B18B9}"/>
                  </a:ext>
                </a:extLst>
              </p:cNvPr>
              <p:cNvSpPr/>
              <p:nvPr/>
            </p:nvSpPr>
            <p:spPr>
              <a:xfrm>
                <a:off x="5867400" y="1504709"/>
                <a:ext cx="457200" cy="4945544"/>
              </a:xfrm>
              <a:prstGeom prst="rect">
                <a:avLst/>
              </a:prstGeom>
              <a:solidFill>
                <a:schemeClr val="bg1"/>
              </a:solidFill>
              <a:ln>
                <a:noFill/>
              </a:ln>
              <a:effectLst>
                <a:outerShdw blurRad="127000" dist="63500" dir="10800000" sx="86000" sy="86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AB58D56-2769-4D85-8DE1-E8865237A310}"/>
                  </a:ext>
                </a:extLst>
              </p:cNvPr>
              <p:cNvSpPr/>
              <p:nvPr/>
            </p:nvSpPr>
            <p:spPr>
              <a:xfrm>
                <a:off x="5867399" y="1386681"/>
                <a:ext cx="683871"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Freeform 65">
              <a:extLst>
                <a:ext uri="{FF2B5EF4-FFF2-40B4-BE49-F238E27FC236}">
                  <a16:creationId xmlns:a16="http://schemas.microsoft.com/office/drawing/2014/main" id="{1CD3B810-EBEE-4350-9681-825C29FCC680}"/>
                </a:ext>
              </a:extLst>
            </p:cNvPr>
            <p:cNvSpPr/>
            <p:nvPr/>
          </p:nvSpPr>
          <p:spPr>
            <a:xfrm>
              <a:off x="3844544" y="3169849"/>
              <a:ext cx="2147084" cy="900758"/>
            </a:xfrm>
            <a:custGeom>
              <a:avLst/>
              <a:gdLst>
                <a:gd name="connsiteX0" fmla="*/ 0 w 2361236"/>
                <a:gd name="connsiteY0" fmla="*/ 0 h 990600"/>
                <a:gd name="connsiteX1" fmla="*/ 2361236 w 2361236"/>
                <a:gd name="connsiteY1" fmla="*/ 0 h 990600"/>
                <a:gd name="connsiteX2" fmla="*/ 2361236 w 2361236"/>
                <a:gd name="connsiteY2" fmla="*/ 495300 h 990600"/>
                <a:gd name="connsiteX3" fmla="*/ 1865936 w 2361236"/>
                <a:gd name="connsiteY3" fmla="*/ 990600 h 990600"/>
                <a:gd name="connsiteX4" fmla="*/ 0 w 2361236"/>
                <a:gd name="connsiteY4" fmla="*/ 990600 h 99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1236" h="990600">
                  <a:moveTo>
                    <a:pt x="0" y="0"/>
                  </a:moveTo>
                  <a:lnTo>
                    <a:pt x="2361236" y="0"/>
                  </a:lnTo>
                  <a:lnTo>
                    <a:pt x="2361236" y="495300"/>
                  </a:lnTo>
                  <a:cubicBezTo>
                    <a:pt x="2361236" y="768847"/>
                    <a:pt x="2139483" y="990600"/>
                    <a:pt x="1865936" y="990600"/>
                  </a:cubicBezTo>
                  <a:lnTo>
                    <a:pt x="0" y="990600"/>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ooter Text">
              <a:extLst>
                <a:ext uri="{FF2B5EF4-FFF2-40B4-BE49-F238E27FC236}">
                  <a16:creationId xmlns:a16="http://schemas.microsoft.com/office/drawing/2014/main" id="{F3B9B5CA-D7D1-4422-8F74-8C5FE3F145E9}"/>
                </a:ext>
              </a:extLst>
            </p:cNvPr>
            <p:cNvSpPr txBox="1"/>
            <p:nvPr/>
          </p:nvSpPr>
          <p:spPr>
            <a:xfrm>
              <a:off x="4579895" y="4433507"/>
              <a:ext cx="1722112" cy="1436291"/>
            </a:xfrm>
            <a:prstGeom prst="rect">
              <a:avLst/>
            </a:prstGeom>
            <a:noFill/>
          </p:spPr>
          <p:txBody>
            <a:bodyPr wrap="square" lIns="0" tIns="0" rIns="0" bIns="0" rtlCol="0" anchor="ctr">
              <a:spAutoFit/>
            </a:bodyPr>
            <a:lstStyle/>
            <a:p>
              <a:pPr>
                <a:spcBef>
                  <a:spcPts val="450"/>
                </a:spcBef>
              </a:pPr>
              <a:r>
                <a:rPr lang="en-GB" sz="1400" dirty="0"/>
                <a:t>Spring Boot for API management and communication.</a:t>
              </a:r>
              <a:endParaRPr lang="en-US" sz="1400" dirty="0">
                <a:latin typeface="Georgia Pro Light" panose="02040302050405020303" pitchFamily="18" charset="0"/>
              </a:endParaRPr>
            </a:p>
          </p:txBody>
        </p:sp>
      </p:grpSp>
      <p:sp>
        <p:nvSpPr>
          <p:cNvPr id="2" name="Titel 2">
            <a:extLst>
              <a:ext uri="{FF2B5EF4-FFF2-40B4-BE49-F238E27FC236}">
                <a16:creationId xmlns:a16="http://schemas.microsoft.com/office/drawing/2014/main" id="{A4463212-F3D1-0EDD-7A51-C5655650F662}"/>
              </a:ext>
            </a:extLst>
          </p:cNvPr>
          <p:cNvSpPr txBox="1">
            <a:spLocks/>
          </p:cNvSpPr>
          <p:nvPr/>
        </p:nvSpPr>
        <p:spPr>
          <a:xfrm>
            <a:off x="315911" y="376496"/>
            <a:ext cx="8508999" cy="410369"/>
          </a:xfrm>
          <a:prstGeom prst="rect">
            <a:avLst/>
          </a:prstGeom>
        </p:spPr>
        <p:txBody>
          <a:bodyPr/>
          <a:lst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a:lstStyle>
          <a:p>
            <a:pPr marL="285750" indent="-285750">
              <a:buFont typeface="Arial" panose="020B0604020202020204" pitchFamily="34" charset="0"/>
              <a:buChar char="•"/>
            </a:pPr>
            <a:r>
              <a:rPr lang="en-DE" sz="3200" b="1" dirty="0">
                <a:latin typeface="Arial" panose="020B0604020202020204" pitchFamily="34" charset="0"/>
                <a:ea typeface="Aptos" panose="020B0004020202020204" pitchFamily="34" charset="0"/>
                <a:cs typeface="Arial" panose="020B0604020202020204" pitchFamily="34" charset="0"/>
              </a:rPr>
              <a:t>System Architecture</a:t>
            </a:r>
            <a:endParaRPr lang="en-DE" sz="32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CF8AFF7-3BF9-A518-D994-18AF712AE32E}"/>
              </a:ext>
            </a:extLst>
          </p:cNvPr>
          <p:cNvSpPr/>
          <p:nvPr/>
        </p:nvSpPr>
        <p:spPr>
          <a:xfrm flipH="1">
            <a:off x="3028884" y="3431600"/>
            <a:ext cx="1327497" cy="215444"/>
          </a:xfrm>
          <a:prstGeom prst="rect">
            <a:avLst/>
          </a:prstGeom>
        </p:spPr>
        <p:txBody>
          <a:bodyPr wrap="square" lIns="0" tIns="0" rIns="0" bIns="0" anchor="ctr">
            <a:spAutoFit/>
          </a:bodyPr>
          <a:lstStyle/>
          <a:p>
            <a:pPr algn="ctr"/>
            <a:r>
              <a:rPr lang="en-US" sz="1400" spc="450" dirty="0">
                <a:solidFill>
                  <a:schemeClr val="bg1"/>
                </a:solidFill>
                <a:latin typeface="Georgia Pro" panose="02040802050405020203" pitchFamily="18" charset="0"/>
                <a:ea typeface="Adobe Fan Heiti Std B" panose="020B0700000000000000" pitchFamily="34" charset="-128"/>
                <a:cs typeface="Arial" panose="020B0604020202020204" pitchFamily="34" charset="0"/>
              </a:rPr>
              <a:t>Backend</a:t>
            </a:r>
            <a:endParaRPr lang="en-US" sz="1400" b="1" spc="450" dirty="0">
              <a:solidFill>
                <a:schemeClr val="bg1"/>
              </a:solidFill>
              <a:latin typeface="Georgia Pro" panose="02040802050405020203" pitchFamily="18" charset="0"/>
              <a:ea typeface="Adobe Fan Heiti Std B" panose="020B0700000000000000" pitchFamily="34" charset="-128"/>
              <a:cs typeface="Arial" panose="020B0604020202020204" pitchFamily="34" charset="0"/>
            </a:endParaRPr>
          </a:p>
        </p:txBody>
      </p:sp>
      <p:sp>
        <p:nvSpPr>
          <p:cNvPr id="5" name="Rectangle 4">
            <a:extLst>
              <a:ext uri="{FF2B5EF4-FFF2-40B4-BE49-F238E27FC236}">
                <a16:creationId xmlns:a16="http://schemas.microsoft.com/office/drawing/2014/main" id="{F95F1A9E-1E4F-5445-B077-3E8484286781}"/>
              </a:ext>
            </a:extLst>
          </p:cNvPr>
          <p:cNvSpPr/>
          <p:nvPr/>
        </p:nvSpPr>
        <p:spPr>
          <a:xfrm flipH="1">
            <a:off x="5078985" y="2588083"/>
            <a:ext cx="1327497" cy="215444"/>
          </a:xfrm>
          <a:prstGeom prst="rect">
            <a:avLst/>
          </a:prstGeom>
        </p:spPr>
        <p:txBody>
          <a:bodyPr wrap="square" lIns="0" tIns="0" rIns="0" bIns="0" anchor="ctr">
            <a:spAutoFit/>
          </a:bodyPr>
          <a:lstStyle/>
          <a:p>
            <a:pPr algn="ctr"/>
            <a:r>
              <a:rPr lang="en-US" sz="1400" spc="450" dirty="0">
                <a:solidFill>
                  <a:schemeClr val="bg1"/>
                </a:solidFill>
                <a:latin typeface="Georgia Pro" panose="02040802050405020203" pitchFamily="18" charset="0"/>
                <a:ea typeface="Adobe Fan Heiti Std B" panose="020B0700000000000000" pitchFamily="34" charset="-128"/>
                <a:cs typeface="Arial" panose="020B0604020202020204" pitchFamily="34" charset="0"/>
              </a:rPr>
              <a:t>Database</a:t>
            </a:r>
            <a:endParaRPr lang="en-US" sz="1400" b="1" spc="450" dirty="0">
              <a:solidFill>
                <a:schemeClr val="bg1"/>
              </a:solidFill>
              <a:latin typeface="Georgia Pro" panose="02040802050405020203" pitchFamily="18" charset="0"/>
              <a:ea typeface="Adobe Fan Heiti Std B" panose="020B0700000000000000" pitchFamily="34" charset="-128"/>
              <a:cs typeface="Arial" panose="020B0604020202020204" pitchFamily="34" charset="0"/>
            </a:endParaRPr>
          </a:p>
        </p:txBody>
      </p:sp>
      <p:sp>
        <p:nvSpPr>
          <p:cNvPr id="6" name="Rectangle 5">
            <a:extLst>
              <a:ext uri="{FF2B5EF4-FFF2-40B4-BE49-F238E27FC236}">
                <a16:creationId xmlns:a16="http://schemas.microsoft.com/office/drawing/2014/main" id="{BFE7F153-83B7-318C-1438-E03C36153E56}"/>
              </a:ext>
            </a:extLst>
          </p:cNvPr>
          <p:cNvSpPr/>
          <p:nvPr/>
        </p:nvSpPr>
        <p:spPr>
          <a:xfrm flipH="1">
            <a:off x="7136873" y="3437783"/>
            <a:ext cx="1327497" cy="215444"/>
          </a:xfrm>
          <a:prstGeom prst="rect">
            <a:avLst/>
          </a:prstGeom>
        </p:spPr>
        <p:txBody>
          <a:bodyPr wrap="square" lIns="0" tIns="0" rIns="0" bIns="0" anchor="ctr">
            <a:spAutoFit/>
          </a:bodyPr>
          <a:lstStyle/>
          <a:p>
            <a:pPr algn="ctr"/>
            <a:r>
              <a:rPr lang="en-US" sz="1400" b="1" spc="450" dirty="0">
                <a:solidFill>
                  <a:schemeClr val="bg1"/>
                </a:solidFill>
                <a:latin typeface="Georgia Pro" panose="02040802050405020203" pitchFamily="18" charset="0"/>
                <a:ea typeface="Adobe Fan Heiti Std B" panose="020B0700000000000000" pitchFamily="34" charset="-128"/>
                <a:cs typeface="Arial" panose="020B0604020202020204" pitchFamily="34" charset="0"/>
              </a:rPr>
              <a:t>AI Model</a:t>
            </a:r>
          </a:p>
        </p:txBody>
      </p:sp>
    </p:spTree>
    <p:extLst>
      <p:ext uri="{BB962C8B-B14F-4D97-AF65-F5344CB8AC3E}">
        <p14:creationId xmlns:p14="http://schemas.microsoft.com/office/powerpoint/2010/main" val="52271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ppt_x"/>
                                          </p:val>
                                        </p:tav>
                                        <p:tav tm="100000">
                                          <p:val>
                                            <p:strVal val="#ppt_x"/>
                                          </p:val>
                                        </p:tav>
                                      </p:tavLst>
                                    </p:anim>
                                    <p:anim calcmode="lin" valueType="num">
                                      <p:cBhvr additive="base">
                                        <p:cTn id="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additive="base">
                                        <p:cTn id="13" dur="500" fill="hold"/>
                                        <p:tgtEl>
                                          <p:spTgt spid="65"/>
                                        </p:tgtEl>
                                        <p:attrNameLst>
                                          <p:attrName>ppt_x</p:attrName>
                                        </p:attrNameLst>
                                      </p:cBhvr>
                                      <p:tavLst>
                                        <p:tav tm="0">
                                          <p:val>
                                            <p:strVal val="#ppt_x"/>
                                          </p:val>
                                        </p:tav>
                                        <p:tav tm="100000">
                                          <p:val>
                                            <p:strVal val="#ppt_x"/>
                                          </p:val>
                                        </p:tav>
                                      </p:tavLst>
                                    </p:anim>
                                    <p:anim calcmode="lin" valueType="num">
                                      <p:cBhvr additive="base">
                                        <p:cTn id="14"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500" fill="hold"/>
                                        <p:tgtEl>
                                          <p:spTgt spid="67"/>
                                        </p:tgtEl>
                                        <p:attrNameLst>
                                          <p:attrName>ppt_x</p:attrName>
                                        </p:attrNameLst>
                                      </p:cBhvr>
                                      <p:tavLst>
                                        <p:tav tm="0">
                                          <p:val>
                                            <p:strVal val="#ppt_x"/>
                                          </p:val>
                                        </p:tav>
                                        <p:tav tm="100000">
                                          <p:val>
                                            <p:strVal val="#ppt_x"/>
                                          </p:val>
                                        </p:tav>
                                      </p:tavLst>
                                    </p:anim>
                                    <p:anim calcmode="lin" valueType="num">
                                      <p:cBhvr additive="base">
                                        <p:cTn id="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a:extLst>
            <a:ext uri="{FF2B5EF4-FFF2-40B4-BE49-F238E27FC236}">
              <a16:creationId xmlns:a16="http://schemas.microsoft.com/office/drawing/2014/main" id="{2D758366-B347-C2E5-2415-8541CE0DE8B6}"/>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477C80C8-5C05-19BC-6542-B68192A0CC48}"/>
              </a:ext>
            </a:extLst>
          </p:cNvPr>
          <p:cNvSpPr>
            <a:spLocks noGrp="1"/>
          </p:cNvSpPr>
          <p:nvPr>
            <p:ph idx="1"/>
          </p:nvPr>
        </p:nvSpPr>
        <p:spPr>
          <a:xfrm>
            <a:off x="317499" y="1164588"/>
            <a:ext cx="8508999" cy="4699572"/>
          </a:xfrm>
        </p:spPr>
        <p:txBody>
          <a:bodyPr/>
          <a:lstStyle/>
          <a:p>
            <a:pPr marL="285750" indent="-285750">
              <a:lnSpc>
                <a:spcPct val="150000"/>
              </a:lnSpc>
              <a:buFont typeface="Arial" panose="020B0604020202020204" pitchFamily="34" charset="0"/>
              <a:buChar char="•"/>
            </a:pPr>
            <a:r>
              <a:rPr lang="en-DE" sz="2400" dirty="0">
                <a:solidFill>
                  <a:schemeClr val="bg1"/>
                </a:solidFill>
                <a:effectLst/>
                <a:latin typeface="Arial" panose="020B0604020202020204" pitchFamily="34" charset="0"/>
                <a:ea typeface="Aptos" panose="020B0004020202020204" pitchFamily="34" charset="0"/>
                <a:cs typeface="Arial" panose="020B0604020202020204" pitchFamily="34" charset="0"/>
              </a:rPr>
              <a:t>Recap</a:t>
            </a:r>
            <a:r>
              <a:rPr lang="en-DE" sz="2400" dirty="0">
                <a:solidFill>
                  <a:schemeClr val="bg1"/>
                </a:solidFill>
                <a:effectLst/>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de-DE" sz="2400" b="1" dirty="0">
                <a:solidFill>
                  <a:schemeClr val="bg1"/>
                </a:solidFill>
              </a:rPr>
              <a:t>Milestones</a:t>
            </a:r>
          </a:p>
          <a:p>
            <a:pPr marL="285750" indent="-285750">
              <a:lnSpc>
                <a:spcPct val="150000"/>
              </a:lnSpc>
              <a:buFont typeface="Arial" panose="020B0604020202020204" pitchFamily="34" charset="0"/>
              <a:buChar char="•"/>
            </a:pPr>
            <a:r>
              <a:rPr lang="de-DE" sz="2400" dirty="0">
                <a:solidFill>
                  <a:schemeClr val="bg1"/>
                </a:solidFill>
              </a:rPr>
              <a:t>Web </a:t>
            </a:r>
            <a:r>
              <a:rPr lang="de-DE" sz="2400" dirty="0" err="1">
                <a:solidFill>
                  <a:schemeClr val="bg1"/>
                </a:solidFill>
              </a:rPr>
              <a:t>Application</a:t>
            </a:r>
            <a:endParaRPr lang="de-DE" sz="2400" dirty="0">
              <a:solidFill>
                <a:schemeClr val="bg1"/>
              </a:solidFill>
            </a:endParaRPr>
          </a:p>
          <a:p>
            <a:pPr marL="285750" indent="-285750">
              <a:lnSpc>
                <a:spcPct val="150000"/>
              </a:lnSpc>
              <a:buFont typeface="Arial" panose="020B0604020202020204" pitchFamily="34" charset="0"/>
              <a:buChar char="•"/>
            </a:pPr>
            <a:r>
              <a:rPr lang="de-DE" sz="2400" dirty="0">
                <a:solidFill>
                  <a:schemeClr val="bg1"/>
                </a:solidFill>
              </a:rPr>
              <a:t>AI </a:t>
            </a:r>
            <a:r>
              <a:rPr lang="de-DE" sz="2400" dirty="0" err="1">
                <a:solidFill>
                  <a:schemeClr val="bg1"/>
                </a:solidFill>
              </a:rPr>
              <a:t>training</a:t>
            </a:r>
            <a:endParaRPr lang="de-DE" sz="2400" dirty="0">
              <a:solidFill>
                <a:schemeClr val="bg1"/>
              </a:solidFill>
            </a:endParaRPr>
          </a:p>
          <a:p>
            <a:pPr marL="285750" indent="-285750">
              <a:lnSpc>
                <a:spcPct val="150000"/>
              </a:lnSpc>
              <a:buFont typeface="Arial" panose="020B0604020202020204" pitchFamily="34" charset="0"/>
              <a:buChar char="•"/>
            </a:pPr>
            <a:r>
              <a:rPr lang="de-DE" sz="2400" dirty="0">
                <a:solidFill>
                  <a:schemeClr val="bg1"/>
                </a:solidFill>
              </a:rPr>
              <a:t>Demo</a:t>
            </a:r>
          </a:p>
          <a:p>
            <a:endParaRPr sz="2200" dirty="0"/>
          </a:p>
        </p:txBody>
      </p:sp>
      <p:sp>
        <p:nvSpPr>
          <p:cNvPr id="3" name="Titel 2">
            <a:extLst>
              <a:ext uri="{FF2B5EF4-FFF2-40B4-BE49-F238E27FC236}">
                <a16:creationId xmlns:a16="http://schemas.microsoft.com/office/drawing/2014/main" id="{833FC858-0D8C-B05C-A684-D84F41594663}"/>
              </a:ext>
            </a:extLst>
          </p:cNvPr>
          <p:cNvSpPr>
            <a:spLocks noGrp="1"/>
          </p:cNvSpPr>
          <p:nvPr>
            <p:ph type="title"/>
          </p:nvPr>
        </p:nvSpPr>
        <p:spPr>
          <a:xfrm>
            <a:off x="317500" y="516143"/>
            <a:ext cx="8508999" cy="410369"/>
          </a:xfrm>
          <a:prstGeom prst="rect">
            <a:avLst/>
          </a:prstGeom>
        </p:spPr>
        <p:txBody>
          <a:bodyPr/>
          <a:lstStyle/>
          <a:p>
            <a:r>
              <a:rPr lang="de-DE" sz="3200" dirty="0">
                <a:solidFill>
                  <a:schemeClr val="bg1"/>
                </a:solidFill>
              </a:rPr>
              <a:t>Agenda</a:t>
            </a:r>
            <a:r>
              <a:rPr lang="de-DE" sz="3000" dirty="0"/>
              <a:t>	</a:t>
            </a:r>
          </a:p>
        </p:txBody>
      </p:sp>
      <p:sp>
        <p:nvSpPr>
          <p:cNvPr id="5" name="Slide Number Placeholder 4">
            <a:extLst>
              <a:ext uri="{FF2B5EF4-FFF2-40B4-BE49-F238E27FC236}">
                <a16:creationId xmlns:a16="http://schemas.microsoft.com/office/drawing/2014/main" id="{8F39126C-2B46-3D25-AD13-CC305D1D8703}"/>
              </a:ext>
            </a:extLst>
          </p:cNvPr>
          <p:cNvSpPr>
            <a:spLocks noGrp="1"/>
          </p:cNvSpPr>
          <p:nvPr>
            <p:ph type="sldNum" sz="quarter" idx="11"/>
          </p:nvPr>
        </p:nvSpPr>
        <p:spPr/>
        <p:txBody>
          <a:bodyPr/>
          <a:lstStyle/>
          <a:p>
            <a:fld id="{CE58CB1E-F828-4F11-99E0-327109AF9DA4}" type="slidenum">
              <a:rPr lang="de-DE" smtClean="0"/>
              <a:pPr/>
              <a:t>5</a:t>
            </a:fld>
            <a:endParaRPr lang="de-DE"/>
          </a:p>
        </p:txBody>
      </p:sp>
      <p:pic>
        <p:nvPicPr>
          <p:cNvPr id="8" name="Picture 7">
            <a:extLst>
              <a:ext uri="{FF2B5EF4-FFF2-40B4-BE49-F238E27FC236}">
                <a16:creationId xmlns:a16="http://schemas.microsoft.com/office/drawing/2014/main" id="{B517647A-6468-B179-CF0A-47D6F5A4A64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067554" y="167146"/>
            <a:ext cx="983848" cy="648445"/>
          </a:xfrm>
          <a:prstGeom prst="rect">
            <a:avLst/>
          </a:prstGeom>
        </p:spPr>
      </p:pic>
      <p:pic>
        <p:nvPicPr>
          <p:cNvPr id="28" name="Graphic 27" descr="Books outline">
            <a:extLst>
              <a:ext uri="{FF2B5EF4-FFF2-40B4-BE49-F238E27FC236}">
                <a16:creationId xmlns:a16="http://schemas.microsoft.com/office/drawing/2014/main" id="{E372D906-5C5F-BC11-CB7F-6D4D3973B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9809" y="1179698"/>
            <a:ext cx="618535" cy="618535"/>
          </a:xfrm>
          <a:prstGeom prst="rect">
            <a:avLst/>
          </a:prstGeom>
        </p:spPr>
      </p:pic>
      <p:pic>
        <p:nvPicPr>
          <p:cNvPr id="10" name="Graphic 9" descr="Gears outline">
            <a:extLst>
              <a:ext uri="{FF2B5EF4-FFF2-40B4-BE49-F238E27FC236}">
                <a16:creationId xmlns:a16="http://schemas.microsoft.com/office/drawing/2014/main" id="{97A5BE12-B6C4-CF32-364A-061797D574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9077" y="2772423"/>
            <a:ext cx="729759" cy="729759"/>
          </a:xfrm>
          <a:prstGeom prst="rect">
            <a:avLst/>
          </a:prstGeom>
        </p:spPr>
      </p:pic>
      <p:pic>
        <p:nvPicPr>
          <p:cNvPr id="12" name="Graphic 11" descr="Projector screen outline">
            <a:extLst>
              <a:ext uri="{FF2B5EF4-FFF2-40B4-BE49-F238E27FC236}">
                <a16:creationId xmlns:a16="http://schemas.microsoft.com/office/drawing/2014/main" id="{8E0F77A3-7322-3F11-3C98-F9776A43FA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1765" y="3419867"/>
            <a:ext cx="618536" cy="618536"/>
          </a:xfrm>
          <a:prstGeom prst="rect">
            <a:avLst/>
          </a:prstGeom>
        </p:spPr>
      </p:pic>
      <p:pic>
        <p:nvPicPr>
          <p:cNvPr id="14" name="Graphic 13" descr="Greek Temple outline">
            <a:extLst>
              <a:ext uri="{FF2B5EF4-FFF2-40B4-BE49-F238E27FC236}">
                <a16:creationId xmlns:a16="http://schemas.microsoft.com/office/drawing/2014/main" id="{050F39A2-A66A-FE91-8A48-F7358A8A6A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46063" y="1711931"/>
            <a:ext cx="618535" cy="618535"/>
          </a:xfrm>
          <a:prstGeom prst="rect">
            <a:avLst/>
          </a:prstGeom>
        </p:spPr>
      </p:pic>
      <p:pic>
        <p:nvPicPr>
          <p:cNvPr id="11" name="Graphic 10" descr="Web design outline">
            <a:extLst>
              <a:ext uri="{FF2B5EF4-FFF2-40B4-BE49-F238E27FC236}">
                <a16:creationId xmlns:a16="http://schemas.microsoft.com/office/drawing/2014/main" id="{15ECA82E-6ACA-E975-5DBE-C8AB9F5586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1158" y="2325775"/>
            <a:ext cx="618535" cy="618535"/>
          </a:xfrm>
          <a:prstGeom prst="rect">
            <a:avLst/>
          </a:prstGeom>
        </p:spPr>
      </p:pic>
    </p:spTree>
    <p:extLst>
      <p:ext uri="{BB962C8B-B14F-4D97-AF65-F5344CB8AC3E}">
        <p14:creationId xmlns:p14="http://schemas.microsoft.com/office/powerpoint/2010/main" val="555148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E93989-489A-4BAE-A349-C06838C4617D}"/>
              </a:ext>
            </a:extLst>
          </p:cNvPr>
          <p:cNvSpPr/>
          <p:nvPr/>
        </p:nvSpPr>
        <p:spPr>
          <a:xfrm>
            <a:off x="447261" y="4683447"/>
            <a:ext cx="1049978" cy="954525"/>
          </a:xfrm>
          <a:prstGeom prst="rect">
            <a:avLst/>
          </a:pr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a:t>
            </a:r>
            <a:endParaRPr lang="en-IN"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5" name="Rectangle 4">
            <a:extLst>
              <a:ext uri="{FF2B5EF4-FFF2-40B4-BE49-F238E27FC236}">
                <a16:creationId xmlns:a16="http://schemas.microsoft.com/office/drawing/2014/main" id="{66ED43C8-8C65-47F5-9F65-130872043616}"/>
              </a:ext>
            </a:extLst>
          </p:cNvPr>
          <p:cNvSpPr/>
          <p:nvPr/>
        </p:nvSpPr>
        <p:spPr>
          <a:xfrm>
            <a:off x="1264258" y="3997151"/>
            <a:ext cx="1049978" cy="95452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a:t>
            </a:r>
            <a:endParaRPr lang="en-IN"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6" name="Rectangle 5">
            <a:extLst>
              <a:ext uri="{FF2B5EF4-FFF2-40B4-BE49-F238E27FC236}">
                <a16:creationId xmlns:a16="http://schemas.microsoft.com/office/drawing/2014/main" id="{EF58EEAF-9AE6-414C-A740-75120EB634CD}"/>
              </a:ext>
            </a:extLst>
          </p:cNvPr>
          <p:cNvSpPr/>
          <p:nvPr/>
        </p:nvSpPr>
        <p:spPr>
          <a:xfrm>
            <a:off x="2081254" y="3310853"/>
            <a:ext cx="1049978" cy="954525"/>
          </a:xfrm>
          <a:prstGeom prst="rect">
            <a:avLst/>
          </a:pr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a:t>
            </a:r>
            <a:endParaRPr lang="en-IN"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id="{270A5321-4937-480E-AEE3-250DEF4F55B7}"/>
              </a:ext>
            </a:extLst>
          </p:cNvPr>
          <p:cNvSpPr/>
          <p:nvPr/>
        </p:nvSpPr>
        <p:spPr>
          <a:xfrm>
            <a:off x="2898251" y="2624556"/>
            <a:ext cx="1049978" cy="95452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G</a:t>
            </a:r>
            <a:endParaRPr lang="en-IN"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EEB2A1F1-1AB5-41C4-82D3-215508E2EE88}"/>
              </a:ext>
            </a:extLst>
          </p:cNvPr>
          <p:cNvSpPr/>
          <p:nvPr/>
        </p:nvSpPr>
        <p:spPr>
          <a:xfrm>
            <a:off x="3715248" y="1938259"/>
            <a:ext cx="1049978" cy="954525"/>
          </a:xfrm>
          <a:prstGeom prst="rect">
            <a:avLst/>
          </a:pr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a:t>
            </a:r>
            <a:endParaRPr lang="en-IN"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9" name="Rectangle 8">
            <a:extLst>
              <a:ext uri="{FF2B5EF4-FFF2-40B4-BE49-F238E27FC236}">
                <a16:creationId xmlns:a16="http://schemas.microsoft.com/office/drawing/2014/main" id="{404C9F60-0DD8-433F-BF88-48338ADD2F55}"/>
              </a:ext>
            </a:extLst>
          </p:cNvPr>
          <p:cNvSpPr/>
          <p:nvPr/>
        </p:nvSpPr>
        <p:spPr>
          <a:xfrm>
            <a:off x="4532245" y="1251962"/>
            <a:ext cx="1049978" cy="954525"/>
          </a:xfrm>
          <a:prstGeom prst="rect">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a:t>
            </a:r>
            <a:endParaRPr lang="en-IN" sz="4500"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11" name="Rectangle 10">
            <a:extLst>
              <a:ext uri="{FF2B5EF4-FFF2-40B4-BE49-F238E27FC236}">
                <a16:creationId xmlns:a16="http://schemas.microsoft.com/office/drawing/2014/main" id="{1AD06C6C-8CAC-4CD7-8FD0-17C872D81870}"/>
              </a:ext>
            </a:extLst>
          </p:cNvPr>
          <p:cNvSpPr/>
          <p:nvPr/>
        </p:nvSpPr>
        <p:spPr>
          <a:xfrm>
            <a:off x="5621977" y="1516440"/>
            <a:ext cx="2069003" cy="307777"/>
          </a:xfrm>
          <a:prstGeom prst="rect">
            <a:avLst/>
          </a:prstGeom>
        </p:spPr>
        <p:txBody>
          <a:bodyPr wrap="square">
            <a:spAutoFit/>
          </a:bodyPr>
          <a:lstStyle/>
          <a:p>
            <a:r>
              <a:rPr lang="en-IN" sz="1400" b="1" dirty="0">
                <a:solidFill>
                  <a:srgbClr val="FF0000"/>
                </a:solidFill>
                <a:latin typeface="Calibri" panose="020F0502020204030204" pitchFamily="34" charset="0"/>
                <a:cs typeface="Calibri" panose="020F0502020204030204" pitchFamily="34" charset="0"/>
              </a:rPr>
              <a:t>Final Edits</a:t>
            </a:r>
          </a:p>
        </p:txBody>
      </p:sp>
      <p:sp>
        <p:nvSpPr>
          <p:cNvPr id="13" name="Rectangle 12">
            <a:extLst>
              <a:ext uri="{FF2B5EF4-FFF2-40B4-BE49-F238E27FC236}">
                <a16:creationId xmlns:a16="http://schemas.microsoft.com/office/drawing/2014/main" id="{C4DAEDDE-B02A-4137-8234-A456927B513D}"/>
              </a:ext>
            </a:extLst>
          </p:cNvPr>
          <p:cNvSpPr/>
          <p:nvPr/>
        </p:nvSpPr>
        <p:spPr>
          <a:xfrm>
            <a:off x="4957126" y="2399793"/>
            <a:ext cx="2069003" cy="523220"/>
          </a:xfrm>
          <a:prstGeom prst="rect">
            <a:avLst/>
          </a:prstGeom>
        </p:spPr>
        <p:txBody>
          <a:bodyPr wrap="square">
            <a:spAutoFit/>
          </a:bodyPr>
          <a:lstStyle/>
          <a:p>
            <a:r>
              <a:rPr lang="en-US" sz="1400" b="1" dirty="0">
                <a:solidFill>
                  <a:srgbClr val="FF0000"/>
                </a:solidFill>
                <a:latin typeface="Calibri" panose="020F0502020204030204" pitchFamily="34" charset="0"/>
                <a:cs typeface="Calibri" panose="020F0502020204030204" pitchFamily="34" charset="0"/>
              </a:rPr>
              <a:t>Choosing the Right Model</a:t>
            </a:r>
            <a:endParaRPr lang="en-IN" sz="1400" b="1" dirty="0">
              <a:solidFill>
                <a:srgbClr val="FF0000"/>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21ACAC91-1657-4FF4-8966-3E7383A039A5}"/>
              </a:ext>
            </a:extLst>
          </p:cNvPr>
          <p:cNvSpPr/>
          <p:nvPr/>
        </p:nvSpPr>
        <p:spPr>
          <a:xfrm>
            <a:off x="3139801" y="3792346"/>
            <a:ext cx="2069003" cy="307777"/>
          </a:xfrm>
          <a:prstGeom prst="rect">
            <a:avLst/>
          </a:prstGeom>
        </p:spPr>
        <p:txBody>
          <a:bodyPr wrap="square">
            <a:spAutoFit/>
          </a:bodyPr>
          <a:lstStyle/>
          <a:p>
            <a:r>
              <a:rPr lang="en-IN" sz="1400" b="1" dirty="0">
                <a:solidFill>
                  <a:schemeClr val="accent4">
                    <a:lumMod val="50000"/>
                  </a:schemeClr>
                </a:solidFill>
                <a:latin typeface="Calibri" panose="020F0502020204030204" pitchFamily="34" charset="0"/>
                <a:cs typeface="Calibri" panose="020F0502020204030204" pitchFamily="34" charset="0"/>
              </a:rPr>
              <a:t>Training 3 Models</a:t>
            </a:r>
          </a:p>
        </p:txBody>
      </p:sp>
      <p:sp>
        <p:nvSpPr>
          <p:cNvPr id="15" name="Rectangle 14">
            <a:extLst>
              <a:ext uri="{FF2B5EF4-FFF2-40B4-BE49-F238E27FC236}">
                <a16:creationId xmlns:a16="http://schemas.microsoft.com/office/drawing/2014/main" id="{DF425138-4469-4727-A7B5-31F2153D0421}"/>
              </a:ext>
            </a:extLst>
          </p:cNvPr>
          <p:cNvSpPr/>
          <p:nvPr/>
        </p:nvSpPr>
        <p:spPr>
          <a:xfrm>
            <a:off x="1543161" y="5115289"/>
            <a:ext cx="1876443" cy="523220"/>
          </a:xfrm>
          <a:prstGeom prst="rect">
            <a:avLst/>
          </a:prstGeom>
        </p:spPr>
        <p:txBody>
          <a:bodyPr wrap="square">
            <a:spAutoFit/>
          </a:bodyPr>
          <a:lstStyle/>
          <a:p>
            <a:r>
              <a:rPr lang="en-US" sz="1400" b="1" dirty="0">
                <a:solidFill>
                  <a:schemeClr val="accent4">
                    <a:lumMod val="50000"/>
                  </a:schemeClr>
                </a:solidFill>
                <a:latin typeface="Calibri" panose="020F0502020204030204" pitchFamily="34" charset="0"/>
                <a:cs typeface="Calibri" panose="020F0502020204030204" pitchFamily="34" charset="0"/>
              </a:rPr>
              <a:t>Finished React Application</a:t>
            </a:r>
            <a:endParaRPr lang="en-IN" sz="1400" b="1" dirty="0">
              <a:solidFill>
                <a:schemeClr val="accent4">
                  <a:lumMod val="50000"/>
                </a:schemeClr>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B537A976-8206-49C7-8F7F-19BF63F59C8F}"/>
              </a:ext>
            </a:extLst>
          </p:cNvPr>
          <p:cNvSpPr/>
          <p:nvPr/>
        </p:nvSpPr>
        <p:spPr>
          <a:xfrm>
            <a:off x="5402952" y="4539451"/>
            <a:ext cx="2853628" cy="507831"/>
          </a:xfrm>
          <a:prstGeom prst="rect">
            <a:avLst/>
          </a:prstGeom>
        </p:spPr>
        <p:txBody>
          <a:bodyPr wrap="square">
            <a:spAutoFit/>
          </a:bodyPr>
          <a:lstStyle/>
          <a:p>
            <a:pPr algn="r"/>
            <a:r>
              <a:rPr lang="en-IN" sz="2700" b="1" dirty="0">
                <a:solidFill>
                  <a:schemeClr val="tx1">
                    <a:lumMod val="65000"/>
                    <a:lumOff val="35000"/>
                  </a:schemeClr>
                </a:solidFill>
              </a:rPr>
              <a:t>Milestones</a:t>
            </a:r>
          </a:p>
        </p:txBody>
      </p:sp>
      <p:sp>
        <p:nvSpPr>
          <p:cNvPr id="17" name="Rectangle 16">
            <a:extLst>
              <a:ext uri="{FF2B5EF4-FFF2-40B4-BE49-F238E27FC236}">
                <a16:creationId xmlns:a16="http://schemas.microsoft.com/office/drawing/2014/main" id="{52B25F7D-368F-439C-8BC8-36E3EB67353F}"/>
              </a:ext>
            </a:extLst>
          </p:cNvPr>
          <p:cNvSpPr/>
          <p:nvPr/>
        </p:nvSpPr>
        <p:spPr>
          <a:xfrm>
            <a:off x="223631" y="1043777"/>
            <a:ext cx="8696739" cy="477044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89FAABBE-AADF-4F9F-8D16-77903AD0E395}"/>
              </a:ext>
            </a:extLst>
          </p:cNvPr>
          <p:cNvCxnSpPr/>
          <p:nvPr/>
        </p:nvCxnSpPr>
        <p:spPr>
          <a:xfrm>
            <a:off x="8294915" y="4989574"/>
            <a:ext cx="625455"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FA409DA-FB7C-4026-9A31-42AB541A7FA1}"/>
              </a:ext>
            </a:extLst>
          </p:cNvPr>
          <p:cNvPicPr>
            <a:picLocks noChangeAspect="1"/>
          </p:cNvPicPr>
          <p:nvPr/>
        </p:nvPicPr>
        <p:blipFill>
          <a:blip r:embed="rId2">
            <a:extLst>
              <a:ext uri="{28A0092B-C50C-407E-A947-70E740481C1C}">
                <a14:useLocalDpi xmlns:a14="http://schemas.microsoft.com/office/drawing/2010/main" val="0"/>
              </a:ext>
            </a:extLst>
          </a:blip>
          <a:srcRect l="3984" t="19934" r="57052" b="25156"/>
          <a:stretch>
            <a:fillRect/>
          </a:stretch>
        </p:blipFill>
        <p:spPr>
          <a:xfrm>
            <a:off x="31731" y="2135618"/>
            <a:ext cx="1794002" cy="2554716"/>
          </a:xfrm>
          <a:custGeom>
            <a:avLst/>
            <a:gdLst>
              <a:gd name="connsiteX0" fmla="*/ 2253723 w 2644410"/>
              <a:gd name="connsiteY0" fmla="*/ 0 h 3765724"/>
              <a:gd name="connsiteX1" fmla="*/ 2308314 w 2644410"/>
              <a:gd name="connsiteY1" fmla="*/ 13648 h 3765724"/>
              <a:gd name="connsiteX2" fmla="*/ 2349257 w 2644410"/>
              <a:gd name="connsiteY2" fmla="*/ 40944 h 3765724"/>
              <a:gd name="connsiteX3" fmla="*/ 2472087 w 2644410"/>
              <a:gd name="connsiteY3" fmla="*/ 204717 h 3765724"/>
              <a:gd name="connsiteX4" fmla="*/ 2553973 w 2644410"/>
              <a:gd name="connsiteY4" fmla="*/ 286603 h 3765724"/>
              <a:gd name="connsiteX5" fmla="*/ 2608565 w 2644410"/>
              <a:gd name="connsiteY5" fmla="*/ 354842 h 3765724"/>
              <a:gd name="connsiteX6" fmla="*/ 2631712 w 2644410"/>
              <a:gd name="connsiteY6" fmla="*/ 384716 h 3765724"/>
              <a:gd name="connsiteX7" fmla="*/ 2644410 w 2644410"/>
              <a:gd name="connsiteY7" fmla="*/ 402719 h 3765724"/>
              <a:gd name="connsiteX8" fmla="*/ 2640190 w 2644410"/>
              <a:gd name="connsiteY8" fmla="*/ 409275 h 3765724"/>
              <a:gd name="connsiteX9" fmla="*/ 2584422 w 2644410"/>
              <a:gd name="connsiteY9" fmla="*/ 454134 h 3765724"/>
              <a:gd name="connsiteX10" fmla="*/ 2508222 w 2644410"/>
              <a:gd name="connsiteY10" fmla="*/ 504934 h 3765724"/>
              <a:gd name="connsiteX11" fmla="*/ 2470122 w 2644410"/>
              <a:gd name="connsiteY11" fmla="*/ 543034 h 3765724"/>
              <a:gd name="connsiteX12" fmla="*/ 2432022 w 2644410"/>
              <a:gd name="connsiteY12" fmla="*/ 593834 h 3765724"/>
              <a:gd name="connsiteX13" fmla="*/ 2406622 w 2644410"/>
              <a:gd name="connsiteY13" fmla="*/ 631934 h 3765724"/>
              <a:gd name="connsiteX14" fmla="*/ 2368522 w 2644410"/>
              <a:gd name="connsiteY14" fmla="*/ 670034 h 3765724"/>
              <a:gd name="connsiteX15" fmla="*/ 2355822 w 2644410"/>
              <a:gd name="connsiteY15" fmla="*/ 720834 h 3765724"/>
              <a:gd name="connsiteX16" fmla="*/ 2279622 w 2644410"/>
              <a:gd name="connsiteY16" fmla="*/ 822434 h 3765724"/>
              <a:gd name="connsiteX17" fmla="*/ 2254222 w 2644410"/>
              <a:gd name="connsiteY17" fmla="*/ 860534 h 3765724"/>
              <a:gd name="connsiteX18" fmla="*/ 2241522 w 2644410"/>
              <a:gd name="connsiteY18" fmla="*/ 936734 h 3765724"/>
              <a:gd name="connsiteX19" fmla="*/ 2228822 w 2644410"/>
              <a:gd name="connsiteY19" fmla="*/ 987534 h 3765724"/>
              <a:gd name="connsiteX20" fmla="*/ 2241522 w 2644410"/>
              <a:gd name="connsiteY20" fmla="*/ 1139934 h 3765724"/>
              <a:gd name="connsiteX21" fmla="*/ 2254222 w 2644410"/>
              <a:gd name="connsiteY21" fmla="*/ 1178034 h 3765724"/>
              <a:gd name="connsiteX22" fmla="*/ 2343122 w 2644410"/>
              <a:gd name="connsiteY22" fmla="*/ 1292334 h 3765724"/>
              <a:gd name="connsiteX23" fmla="*/ 2393922 w 2644410"/>
              <a:gd name="connsiteY23" fmla="*/ 1406634 h 3765724"/>
              <a:gd name="connsiteX24" fmla="*/ 2419322 w 2644410"/>
              <a:gd name="connsiteY24" fmla="*/ 1520934 h 3765724"/>
              <a:gd name="connsiteX25" fmla="*/ 2406622 w 2644410"/>
              <a:gd name="connsiteY25" fmla="*/ 1635234 h 3765724"/>
              <a:gd name="connsiteX26" fmla="*/ 2419322 w 2644410"/>
              <a:gd name="connsiteY26" fmla="*/ 2054334 h 3765724"/>
              <a:gd name="connsiteX27" fmla="*/ 2457422 w 2644410"/>
              <a:gd name="connsiteY27" fmla="*/ 2168634 h 3765724"/>
              <a:gd name="connsiteX28" fmla="*/ 2470122 w 2644410"/>
              <a:gd name="connsiteY28" fmla="*/ 2206734 h 3765724"/>
              <a:gd name="connsiteX29" fmla="*/ 2482822 w 2644410"/>
              <a:gd name="connsiteY29" fmla="*/ 2244834 h 3765724"/>
              <a:gd name="connsiteX30" fmla="*/ 2495522 w 2644410"/>
              <a:gd name="connsiteY30" fmla="*/ 2384534 h 3765724"/>
              <a:gd name="connsiteX31" fmla="*/ 2520922 w 2644410"/>
              <a:gd name="connsiteY31" fmla="*/ 2422634 h 3765724"/>
              <a:gd name="connsiteX32" fmla="*/ 2533622 w 2644410"/>
              <a:gd name="connsiteY32" fmla="*/ 2460734 h 3765724"/>
              <a:gd name="connsiteX33" fmla="*/ 2520922 w 2644410"/>
              <a:gd name="connsiteY33" fmla="*/ 2752834 h 3765724"/>
              <a:gd name="connsiteX34" fmla="*/ 2482822 w 2644410"/>
              <a:gd name="connsiteY34" fmla="*/ 2765534 h 3765724"/>
              <a:gd name="connsiteX35" fmla="*/ 2416900 w 2644410"/>
              <a:gd name="connsiteY35" fmla="*/ 2805321 h 3765724"/>
              <a:gd name="connsiteX36" fmla="*/ 2415938 w 2644410"/>
              <a:gd name="connsiteY36" fmla="*/ 2806131 h 3765724"/>
              <a:gd name="connsiteX37" fmla="*/ 2369927 w 2644410"/>
              <a:gd name="connsiteY37" fmla="*/ 2790070 h 3765724"/>
              <a:gd name="connsiteX38" fmla="*/ 2308314 w 2644410"/>
              <a:gd name="connsiteY38" fmla="*/ 2770496 h 3765724"/>
              <a:gd name="connsiteX39" fmla="*/ 2144541 w 2644410"/>
              <a:gd name="connsiteY39" fmla="*/ 2756848 h 3765724"/>
              <a:gd name="connsiteX40" fmla="*/ 2021711 w 2644410"/>
              <a:gd name="connsiteY40" fmla="*/ 2825087 h 3765724"/>
              <a:gd name="connsiteX41" fmla="*/ 2006846 w 2644410"/>
              <a:gd name="connsiteY41" fmla="*/ 2844491 h 3765724"/>
              <a:gd name="connsiteX42" fmla="*/ 2002370 w 2644410"/>
              <a:gd name="connsiteY42" fmla="*/ 2852246 h 3765724"/>
              <a:gd name="connsiteX43" fmla="*/ 1936722 w 2644410"/>
              <a:gd name="connsiteY43" fmla="*/ 2854434 h 3765724"/>
              <a:gd name="connsiteX44" fmla="*/ 1898622 w 2644410"/>
              <a:gd name="connsiteY44" fmla="*/ 2879834 h 3765724"/>
              <a:gd name="connsiteX45" fmla="*/ 1860522 w 2644410"/>
              <a:gd name="connsiteY45" fmla="*/ 2892534 h 3765724"/>
              <a:gd name="connsiteX46" fmla="*/ 1847822 w 2644410"/>
              <a:gd name="connsiteY46" fmla="*/ 2930634 h 3765724"/>
              <a:gd name="connsiteX47" fmla="*/ 1809722 w 2644410"/>
              <a:gd name="connsiteY47" fmla="*/ 2968734 h 3765724"/>
              <a:gd name="connsiteX48" fmla="*/ 1797022 w 2644410"/>
              <a:gd name="connsiteY48" fmla="*/ 3006834 h 3765724"/>
              <a:gd name="connsiteX49" fmla="*/ 1789371 w 2644410"/>
              <a:gd name="connsiteY49" fmla="*/ 3042350 h 3765724"/>
              <a:gd name="connsiteX50" fmla="*/ 1789227 w 2644410"/>
              <a:gd name="connsiteY50" fmla="*/ 3043172 h 3765724"/>
              <a:gd name="connsiteX51" fmla="*/ 1779146 w 2644410"/>
              <a:gd name="connsiteY51" fmla="*/ 3062460 h 3765724"/>
              <a:gd name="connsiteX52" fmla="*/ 1762403 w 2644410"/>
              <a:gd name="connsiteY52" fmla="*/ 3111690 h 3765724"/>
              <a:gd name="connsiteX53" fmla="*/ 1680517 w 2644410"/>
              <a:gd name="connsiteY53" fmla="*/ 3138985 h 3765724"/>
              <a:gd name="connsiteX54" fmla="*/ 1598630 w 2644410"/>
              <a:gd name="connsiteY54" fmla="*/ 3193576 h 3765724"/>
              <a:gd name="connsiteX55" fmla="*/ 1557687 w 2644410"/>
              <a:gd name="connsiteY55" fmla="*/ 3275463 h 3765724"/>
              <a:gd name="connsiteX56" fmla="*/ 1516744 w 2644410"/>
              <a:gd name="connsiteY56" fmla="*/ 3398293 h 3765724"/>
              <a:gd name="connsiteX57" fmla="*/ 1503096 w 2644410"/>
              <a:gd name="connsiteY57" fmla="*/ 3480179 h 3765724"/>
              <a:gd name="connsiteX58" fmla="*/ 1544039 w 2644410"/>
              <a:gd name="connsiteY58" fmla="*/ 3521123 h 3765724"/>
              <a:gd name="connsiteX59" fmla="*/ 1571335 w 2644410"/>
              <a:gd name="connsiteY59" fmla="*/ 3562066 h 3765724"/>
              <a:gd name="connsiteX60" fmla="*/ 1598096 w 2644410"/>
              <a:gd name="connsiteY60" fmla="*/ 3581229 h 3765724"/>
              <a:gd name="connsiteX61" fmla="*/ 1600809 w 2644410"/>
              <a:gd name="connsiteY61" fmla="*/ 3582228 h 3765724"/>
              <a:gd name="connsiteX62" fmla="*/ 1600462 w 2644410"/>
              <a:gd name="connsiteY62" fmla="*/ 3584776 h 3765724"/>
              <a:gd name="connsiteX63" fmla="*/ 1581122 w 2644410"/>
              <a:gd name="connsiteY63" fmla="*/ 3616434 h 3765724"/>
              <a:gd name="connsiteX64" fmla="*/ 1544013 w 2644410"/>
              <a:gd name="connsiteY64" fmla="*/ 3628677 h 3765724"/>
              <a:gd name="connsiteX65" fmla="*/ 1536308 w 2644410"/>
              <a:gd name="connsiteY65" fmla="*/ 3631125 h 3765724"/>
              <a:gd name="connsiteX66" fmla="*/ 1534898 w 2644410"/>
              <a:gd name="connsiteY66" fmla="*/ 3631533 h 3765724"/>
              <a:gd name="connsiteX67" fmla="*/ 1531369 w 2644410"/>
              <a:gd name="connsiteY67" fmla="*/ 3632695 h 3765724"/>
              <a:gd name="connsiteX68" fmla="*/ 1536308 w 2644410"/>
              <a:gd name="connsiteY68" fmla="*/ 3631125 h 3765724"/>
              <a:gd name="connsiteX69" fmla="*/ 1546309 w 2644410"/>
              <a:gd name="connsiteY69" fmla="*/ 3628234 h 3765724"/>
              <a:gd name="connsiteX70" fmla="*/ 1504922 w 2644410"/>
              <a:gd name="connsiteY70" fmla="*/ 3654534 h 3765724"/>
              <a:gd name="connsiteX71" fmla="*/ 1428722 w 2644410"/>
              <a:gd name="connsiteY71" fmla="*/ 3679934 h 3765724"/>
              <a:gd name="connsiteX72" fmla="*/ 1390622 w 2644410"/>
              <a:gd name="connsiteY72" fmla="*/ 3692634 h 3765724"/>
              <a:gd name="connsiteX73" fmla="*/ 1352522 w 2644410"/>
              <a:gd name="connsiteY73" fmla="*/ 3705334 h 3765724"/>
              <a:gd name="connsiteX74" fmla="*/ 1212822 w 2644410"/>
              <a:gd name="connsiteY74" fmla="*/ 3718034 h 3765724"/>
              <a:gd name="connsiteX75" fmla="*/ 755622 w 2644410"/>
              <a:gd name="connsiteY75" fmla="*/ 3705334 h 3765724"/>
              <a:gd name="connsiteX76" fmla="*/ 679422 w 2644410"/>
              <a:gd name="connsiteY76" fmla="*/ 3679934 h 3765724"/>
              <a:gd name="connsiteX77" fmla="*/ 628622 w 2644410"/>
              <a:gd name="connsiteY77" fmla="*/ 3679934 h 3765724"/>
              <a:gd name="connsiteX78" fmla="*/ 585500 w 2644410"/>
              <a:gd name="connsiteY78" fmla="*/ 3732031 h 3765724"/>
              <a:gd name="connsiteX79" fmla="*/ 554343 w 2644410"/>
              <a:gd name="connsiteY79" fmla="*/ 3765724 h 3765724"/>
              <a:gd name="connsiteX80" fmla="*/ 518726 w 2644410"/>
              <a:gd name="connsiteY80" fmla="*/ 3720843 h 3765724"/>
              <a:gd name="connsiteX81" fmla="*/ 0 w 2644410"/>
              <a:gd name="connsiteY81" fmla="*/ 1984584 h 3765724"/>
              <a:gd name="connsiteX82" fmla="*/ 518726 w 2644410"/>
              <a:gd name="connsiteY82" fmla="*/ 248325 h 3765724"/>
              <a:gd name="connsiteX83" fmla="*/ 586819 w 2644410"/>
              <a:gd name="connsiteY83" fmla="*/ 162522 h 3765724"/>
              <a:gd name="connsiteX84" fmla="*/ 588696 w 2644410"/>
              <a:gd name="connsiteY84" fmla="*/ 163773 h 3765724"/>
              <a:gd name="connsiteX85" fmla="*/ 697878 w 2644410"/>
              <a:gd name="connsiteY85" fmla="*/ 218364 h 3765724"/>
              <a:gd name="connsiteX86" fmla="*/ 766117 w 2644410"/>
              <a:gd name="connsiteY86" fmla="*/ 259308 h 3765724"/>
              <a:gd name="connsiteX87" fmla="*/ 1189197 w 2644410"/>
              <a:gd name="connsiteY87" fmla="*/ 300251 h 3765724"/>
              <a:gd name="connsiteX88" fmla="*/ 1298379 w 2644410"/>
              <a:gd name="connsiteY88" fmla="*/ 259308 h 3765724"/>
              <a:gd name="connsiteX89" fmla="*/ 1366618 w 2644410"/>
              <a:gd name="connsiteY89" fmla="*/ 232012 h 3765724"/>
              <a:gd name="connsiteX90" fmla="*/ 1462153 w 2644410"/>
              <a:gd name="connsiteY90" fmla="*/ 163773 h 3765724"/>
              <a:gd name="connsiteX91" fmla="*/ 1598630 w 2644410"/>
              <a:gd name="connsiteY91" fmla="*/ 81887 h 3765724"/>
              <a:gd name="connsiteX92" fmla="*/ 2021711 w 2644410"/>
              <a:gd name="connsiteY92" fmla="*/ 68239 h 3765724"/>
              <a:gd name="connsiteX93" fmla="*/ 2158188 w 2644410"/>
              <a:gd name="connsiteY93" fmla="*/ 27296 h 3765724"/>
              <a:gd name="connsiteX94" fmla="*/ 2253723 w 2644410"/>
              <a:gd name="connsiteY94" fmla="*/ 0 h 376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644410" h="3765724">
                <a:moveTo>
                  <a:pt x="2253723" y="0"/>
                </a:moveTo>
                <a:cubicBezTo>
                  <a:pt x="2271920" y="4549"/>
                  <a:pt x="2291074" y="6259"/>
                  <a:pt x="2308314" y="13648"/>
                </a:cubicBezTo>
                <a:cubicBezTo>
                  <a:pt x="2323390" y="20109"/>
                  <a:pt x="2338223" y="28807"/>
                  <a:pt x="2349257" y="40944"/>
                </a:cubicBezTo>
                <a:cubicBezTo>
                  <a:pt x="2405832" y="103177"/>
                  <a:pt x="2431524" y="143872"/>
                  <a:pt x="2472087" y="204717"/>
                </a:cubicBezTo>
                <a:cubicBezTo>
                  <a:pt x="2493499" y="236835"/>
                  <a:pt x="2528007" y="258040"/>
                  <a:pt x="2553973" y="286603"/>
                </a:cubicBezTo>
                <a:cubicBezTo>
                  <a:pt x="2573568" y="308157"/>
                  <a:pt x="2590368" y="332096"/>
                  <a:pt x="2608565" y="354842"/>
                </a:cubicBezTo>
                <a:cubicBezTo>
                  <a:pt x="2617531" y="366049"/>
                  <a:pt x="2625157" y="375897"/>
                  <a:pt x="2631712" y="384716"/>
                </a:cubicBezTo>
                <a:lnTo>
                  <a:pt x="2644410" y="402719"/>
                </a:lnTo>
                <a:lnTo>
                  <a:pt x="2640190" y="409275"/>
                </a:lnTo>
                <a:cubicBezTo>
                  <a:pt x="2629700" y="425370"/>
                  <a:pt x="2639557" y="406876"/>
                  <a:pt x="2584422" y="454134"/>
                </a:cubicBezTo>
                <a:cubicBezTo>
                  <a:pt x="2523883" y="506024"/>
                  <a:pt x="2573030" y="483331"/>
                  <a:pt x="2508222" y="504934"/>
                </a:cubicBezTo>
                <a:cubicBezTo>
                  <a:pt x="2495522" y="517634"/>
                  <a:pt x="2481811" y="529397"/>
                  <a:pt x="2470122" y="543034"/>
                </a:cubicBezTo>
                <a:cubicBezTo>
                  <a:pt x="2456347" y="559105"/>
                  <a:pt x="2444325" y="576610"/>
                  <a:pt x="2432022" y="593834"/>
                </a:cubicBezTo>
                <a:cubicBezTo>
                  <a:pt x="2423150" y="606254"/>
                  <a:pt x="2416393" y="620208"/>
                  <a:pt x="2406622" y="631934"/>
                </a:cubicBezTo>
                <a:cubicBezTo>
                  <a:pt x="2395124" y="645732"/>
                  <a:pt x="2381222" y="657334"/>
                  <a:pt x="2368522" y="670034"/>
                </a:cubicBezTo>
                <a:cubicBezTo>
                  <a:pt x="2364289" y="686967"/>
                  <a:pt x="2364617" y="705757"/>
                  <a:pt x="2355822" y="720834"/>
                </a:cubicBezTo>
                <a:cubicBezTo>
                  <a:pt x="2334491" y="757401"/>
                  <a:pt x="2303104" y="787211"/>
                  <a:pt x="2279622" y="822434"/>
                </a:cubicBezTo>
                <a:lnTo>
                  <a:pt x="2254222" y="860534"/>
                </a:lnTo>
                <a:cubicBezTo>
                  <a:pt x="2249989" y="885934"/>
                  <a:pt x="2246572" y="911484"/>
                  <a:pt x="2241522" y="936734"/>
                </a:cubicBezTo>
                <a:cubicBezTo>
                  <a:pt x="2238099" y="953850"/>
                  <a:pt x="2228822" y="970080"/>
                  <a:pt x="2228822" y="987534"/>
                </a:cubicBezTo>
                <a:cubicBezTo>
                  <a:pt x="2228822" y="1038510"/>
                  <a:pt x="2234785" y="1089405"/>
                  <a:pt x="2241522" y="1139934"/>
                </a:cubicBezTo>
                <a:cubicBezTo>
                  <a:pt x="2243291" y="1153204"/>
                  <a:pt x="2247721" y="1166332"/>
                  <a:pt x="2254222" y="1178034"/>
                </a:cubicBezTo>
                <a:cubicBezTo>
                  <a:pt x="2292199" y="1246392"/>
                  <a:pt x="2296842" y="1246054"/>
                  <a:pt x="2343122" y="1292334"/>
                </a:cubicBezTo>
                <a:cubicBezTo>
                  <a:pt x="2373349" y="1383014"/>
                  <a:pt x="2353670" y="1346257"/>
                  <a:pt x="2393922" y="1406634"/>
                </a:cubicBezTo>
                <a:cubicBezTo>
                  <a:pt x="2398820" y="1426226"/>
                  <a:pt x="2419322" y="1504811"/>
                  <a:pt x="2419322" y="1520934"/>
                </a:cubicBezTo>
                <a:cubicBezTo>
                  <a:pt x="2419322" y="1559268"/>
                  <a:pt x="2410855" y="1597134"/>
                  <a:pt x="2406622" y="1635234"/>
                </a:cubicBezTo>
                <a:cubicBezTo>
                  <a:pt x="2410855" y="1774934"/>
                  <a:pt x="2408603" y="1914982"/>
                  <a:pt x="2419322" y="2054334"/>
                </a:cubicBezTo>
                <a:lnTo>
                  <a:pt x="2457422" y="2168634"/>
                </a:lnTo>
                <a:lnTo>
                  <a:pt x="2470122" y="2206734"/>
                </a:lnTo>
                <a:lnTo>
                  <a:pt x="2482822" y="2244834"/>
                </a:lnTo>
                <a:cubicBezTo>
                  <a:pt x="2487055" y="2291401"/>
                  <a:pt x="2485725" y="2338813"/>
                  <a:pt x="2495522" y="2384534"/>
                </a:cubicBezTo>
                <a:cubicBezTo>
                  <a:pt x="2498720" y="2399459"/>
                  <a:pt x="2514096" y="2408982"/>
                  <a:pt x="2520922" y="2422634"/>
                </a:cubicBezTo>
                <a:cubicBezTo>
                  <a:pt x="2526909" y="2434608"/>
                  <a:pt x="2529389" y="2448034"/>
                  <a:pt x="2533622" y="2460734"/>
                </a:cubicBezTo>
                <a:cubicBezTo>
                  <a:pt x="2529389" y="2558101"/>
                  <a:pt x="2536944" y="2656701"/>
                  <a:pt x="2520922" y="2752834"/>
                </a:cubicBezTo>
                <a:cubicBezTo>
                  <a:pt x="2518721" y="2766039"/>
                  <a:pt x="2494524" y="2759033"/>
                  <a:pt x="2482822" y="2765534"/>
                </a:cubicBezTo>
                <a:cubicBezTo>
                  <a:pt x="2446148" y="2785908"/>
                  <a:pt x="2426900" y="2798057"/>
                  <a:pt x="2416900" y="2805321"/>
                </a:cubicBezTo>
                <a:lnTo>
                  <a:pt x="2415938" y="2806131"/>
                </a:lnTo>
                <a:lnTo>
                  <a:pt x="2369927" y="2790070"/>
                </a:lnTo>
                <a:cubicBezTo>
                  <a:pt x="2349752" y="2782152"/>
                  <a:pt x="2329512" y="2774534"/>
                  <a:pt x="2308314" y="2770496"/>
                </a:cubicBezTo>
                <a:cubicBezTo>
                  <a:pt x="2254501" y="2760246"/>
                  <a:pt x="2199132" y="2761397"/>
                  <a:pt x="2144541" y="2756848"/>
                </a:cubicBezTo>
                <a:cubicBezTo>
                  <a:pt x="2088306" y="2775593"/>
                  <a:pt x="2079470" y="2774548"/>
                  <a:pt x="2021711" y="2825087"/>
                </a:cubicBezTo>
                <a:cubicBezTo>
                  <a:pt x="2015539" y="2830488"/>
                  <a:pt x="2010990" y="2837311"/>
                  <a:pt x="2006846" y="2844491"/>
                </a:cubicBezTo>
                <a:lnTo>
                  <a:pt x="2002370" y="2852246"/>
                </a:lnTo>
                <a:lnTo>
                  <a:pt x="1936722" y="2854434"/>
                </a:lnTo>
                <a:cubicBezTo>
                  <a:pt x="1924022" y="2862901"/>
                  <a:pt x="1912274" y="2873008"/>
                  <a:pt x="1898622" y="2879834"/>
                </a:cubicBezTo>
                <a:cubicBezTo>
                  <a:pt x="1886648" y="2885821"/>
                  <a:pt x="1869988" y="2883068"/>
                  <a:pt x="1860522" y="2892534"/>
                </a:cubicBezTo>
                <a:cubicBezTo>
                  <a:pt x="1851056" y="2902000"/>
                  <a:pt x="1855248" y="2919495"/>
                  <a:pt x="1847822" y="2930634"/>
                </a:cubicBezTo>
                <a:cubicBezTo>
                  <a:pt x="1837859" y="2945578"/>
                  <a:pt x="1822422" y="2956034"/>
                  <a:pt x="1809722" y="2968734"/>
                </a:cubicBezTo>
                <a:cubicBezTo>
                  <a:pt x="1805489" y="2981434"/>
                  <a:pt x="1800269" y="2993847"/>
                  <a:pt x="1797022" y="3006834"/>
                </a:cubicBezTo>
                <a:cubicBezTo>
                  <a:pt x="1794514" y="3016865"/>
                  <a:pt x="1791917" y="3029084"/>
                  <a:pt x="1789371" y="3042350"/>
                </a:cubicBezTo>
                <a:lnTo>
                  <a:pt x="1789227" y="3043172"/>
                </a:lnTo>
                <a:lnTo>
                  <a:pt x="1779146" y="3062460"/>
                </a:lnTo>
                <a:cubicBezTo>
                  <a:pt x="1772937" y="3078478"/>
                  <a:pt x="1767972" y="3094983"/>
                  <a:pt x="1762403" y="3111690"/>
                </a:cubicBezTo>
                <a:lnTo>
                  <a:pt x="1680517" y="3138985"/>
                </a:lnTo>
                <a:cubicBezTo>
                  <a:pt x="1649395" y="3149359"/>
                  <a:pt x="1623318" y="3171973"/>
                  <a:pt x="1598630" y="3193576"/>
                </a:cubicBezTo>
                <a:cubicBezTo>
                  <a:pt x="1573731" y="3215362"/>
                  <a:pt x="1567422" y="3246259"/>
                  <a:pt x="1557687" y="3275463"/>
                </a:cubicBezTo>
                <a:cubicBezTo>
                  <a:pt x="1550860" y="3295944"/>
                  <a:pt x="1516749" y="3398274"/>
                  <a:pt x="1516744" y="3398293"/>
                </a:cubicBezTo>
                <a:cubicBezTo>
                  <a:pt x="1510033" y="3425139"/>
                  <a:pt x="1507645" y="3452884"/>
                  <a:pt x="1503096" y="3480179"/>
                </a:cubicBezTo>
                <a:cubicBezTo>
                  <a:pt x="1516744" y="3493827"/>
                  <a:pt x="1531683" y="3506296"/>
                  <a:pt x="1544039" y="3521123"/>
                </a:cubicBezTo>
                <a:cubicBezTo>
                  <a:pt x="1554540" y="3533724"/>
                  <a:pt x="1558527" y="3551819"/>
                  <a:pt x="1571335" y="3562066"/>
                </a:cubicBezTo>
                <a:cubicBezTo>
                  <a:pt x="1583106" y="3571483"/>
                  <a:pt x="1591779" y="3577566"/>
                  <a:pt x="1598096" y="3581229"/>
                </a:cubicBezTo>
                <a:lnTo>
                  <a:pt x="1600809" y="3582228"/>
                </a:lnTo>
                <a:lnTo>
                  <a:pt x="1600462" y="3584776"/>
                </a:lnTo>
                <a:cubicBezTo>
                  <a:pt x="1598249" y="3599562"/>
                  <a:pt x="1593822" y="3612201"/>
                  <a:pt x="1581122" y="3616434"/>
                </a:cubicBezTo>
                <a:cubicBezTo>
                  <a:pt x="1563754" y="3622224"/>
                  <a:pt x="1551844" y="3626136"/>
                  <a:pt x="1544013" y="3628677"/>
                </a:cubicBezTo>
                <a:lnTo>
                  <a:pt x="1536308" y="3631125"/>
                </a:lnTo>
                <a:lnTo>
                  <a:pt x="1534898" y="3631533"/>
                </a:lnTo>
                <a:cubicBezTo>
                  <a:pt x="1531948" y="3632446"/>
                  <a:pt x="1530310" y="3633002"/>
                  <a:pt x="1531369" y="3632695"/>
                </a:cubicBezTo>
                <a:lnTo>
                  <a:pt x="1536308" y="3631125"/>
                </a:lnTo>
                <a:lnTo>
                  <a:pt x="1546309" y="3628234"/>
                </a:lnTo>
                <a:cubicBezTo>
                  <a:pt x="1563093" y="3623763"/>
                  <a:pt x="1578780" y="3621708"/>
                  <a:pt x="1504922" y="3654534"/>
                </a:cubicBezTo>
                <a:cubicBezTo>
                  <a:pt x="1480456" y="3665408"/>
                  <a:pt x="1454122" y="3671467"/>
                  <a:pt x="1428722" y="3679934"/>
                </a:cubicBezTo>
                <a:lnTo>
                  <a:pt x="1390622" y="3692634"/>
                </a:lnTo>
                <a:cubicBezTo>
                  <a:pt x="1377922" y="3696867"/>
                  <a:pt x="1365854" y="3704122"/>
                  <a:pt x="1352522" y="3705334"/>
                </a:cubicBezTo>
                <a:lnTo>
                  <a:pt x="1212822" y="3718034"/>
                </a:lnTo>
                <a:cubicBezTo>
                  <a:pt x="1060422" y="3713801"/>
                  <a:pt x="907693" y="3716196"/>
                  <a:pt x="755622" y="3705334"/>
                </a:cubicBezTo>
                <a:cubicBezTo>
                  <a:pt x="728916" y="3703426"/>
                  <a:pt x="706196" y="3679934"/>
                  <a:pt x="679422" y="3679934"/>
                </a:cubicBezTo>
                <a:lnTo>
                  <a:pt x="628622" y="3679934"/>
                </a:lnTo>
                <a:cubicBezTo>
                  <a:pt x="613806" y="3696868"/>
                  <a:pt x="599874" y="3714666"/>
                  <a:pt x="585500" y="3732031"/>
                </a:cubicBezTo>
                <a:lnTo>
                  <a:pt x="554343" y="3765724"/>
                </a:lnTo>
                <a:lnTo>
                  <a:pt x="518726" y="3720843"/>
                </a:lnTo>
                <a:cubicBezTo>
                  <a:pt x="198231" y="3276496"/>
                  <a:pt x="0" y="2662636"/>
                  <a:pt x="0" y="1984584"/>
                </a:cubicBezTo>
                <a:cubicBezTo>
                  <a:pt x="0" y="1306533"/>
                  <a:pt x="198231" y="692672"/>
                  <a:pt x="518726" y="248325"/>
                </a:cubicBezTo>
                <a:lnTo>
                  <a:pt x="586819" y="162522"/>
                </a:lnTo>
                <a:lnTo>
                  <a:pt x="588696" y="163773"/>
                </a:lnTo>
                <a:cubicBezTo>
                  <a:pt x="622552" y="186343"/>
                  <a:pt x="662052" y="199073"/>
                  <a:pt x="697878" y="218364"/>
                </a:cubicBezTo>
                <a:cubicBezTo>
                  <a:pt x="721234" y="230940"/>
                  <a:pt x="739951" y="254947"/>
                  <a:pt x="766117" y="259308"/>
                </a:cubicBezTo>
                <a:cubicBezTo>
                  <a:pt x="905875" y="282601"/>
                  <a:pt x="1048170" y="286603"/>
                  <a:pt x="1189197" y="300251"/>
                </a:cubicBezTo>
                <a:cubicBezTo>
                  <a:pt x="1282323" y="276969"/>
                  <a:pt x="1206623" y="300088"/>
                  <a:pt x="1298379" y="259308"/>
                </a:cubicBezTo>
                <a:cubicBezTo>
                  <a:pt x="1320766" y="249358"/>
                  <a:pt x="1344706" y="242968"/>
                  <a:pt x="1366618" y="232012"/>
                </a:cubicBezTo>
                <a:cubicBezTo>
                  <a:pt x="1386582" y="222030"/>
                  <a:pt x="1449779" y="173053"/>
                  <a:pt x="1462153" y="163773"/>
                </a:cubicBezTo>
                <a:cubicBezTo>
                  <a:pt x="1528028" y="114366"/>
                  <a:pt x="1535125" y="113639"/>
                  <a:pt x="1598630" y="81887"/>
                </a:cubicBezTo>
                <a:cubicBezTo>
                  <a:pt x="1739657" y="77338"/>
                  <a:pt x="1880828" y="76066"/>
                  <a:pt x="2021711" y="68239"/>
                </a:cubicBezTo>
                <a:cubicBezTo>
                  <a:pt x="2078906" y="65061"/>
                  <a:pt x="2105446" y="47074"/>
                  <a:pt x="2158188" y="27296"/>
                </a:cubicBezTo>
                <a:cubicBezTo>
                  <a:pt x="2197347" y="12611"/>
                  <a:pt x="2210703" y="10755"/>
                  <a:pt x="2253723" y="0"/>
                </a:cubicBezTo>
                <a:close/>
              </a:path>
            </a:pathLst>
          </a:custGeom>
        </p:spPr>
      </p:pic>
      <p:sp>
        <p:nvSpPr>
          <p:cNvPr id="3" name="Rectangle 2">
            <a:extLst>
              <a:ext uri="{FF2B5EF4-FFF2-40B4-BE49-F238E27FC236}">
                <a16:creationId xmlns:a16="http://schemas.microsoft.com/office/drawing/2014/main" id="{D7071758-A2CA-DE50-2597-8C7CEDA7AFEA}"/>
              </a:ext>
            </a:extLst>
          </p:cNvPr>
          <p:cNvSpPr/>
          <p:nvPr/>
        </p:nvSpPr>
        <p:spPr>
          <a:xfrm>
            <a:off x="2435719" y="4478643"/>
            <a:ext cx="1876443" cy="523220"/>
          </a:xfrm>
          <a:prstGeom prst="rect">
            <a:avLst/>
          </a:prstGeom>
        </p:spPr>
        <p:txBody>
          <a:bodyPr wrap="square">
            <a:spAutoFit/>
          </a:bodyPr>
          <a:lstStyle/>
          <a:p>
            <a:r>
              <a:rPr lang="en-US" sz="1400" b="1" dirty="0">
                <a:solidFill>
                  <a:schemeClr val="accent4">
                    <a:lumMod val="50000"/>
                  </a:schemeClr>
                </a:solidFill>
                <a:latin typeface="Calibri" panose="020F0502020204030204" pitchFamily="34" charset="0"/>
                <a:cs typeface="Calibri" panose="020F0502020204030204" pitchFamily="34" charset="0"/>
              </a:rPr>
              <a:t>Finished spring Boot Application</a:t>
            </a:r>
            <a:endParaRPr lang="en-IN" sz="1400" b="1" dirty="0">
              <a:solidFill>
                <a:schemeClr val="accent4">
                  <a:lumMod val="50000"/>
                </a:schemeClr>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B4AE920C-95AB-14D1-9692-427D090B4AF5}"/>
              </a:ext>
            </a:extLst>
          </p:cNvPr>
          <p:cNvSpPr/>
          <p:nvPr/>
        </p:nvSpPr>
        <p:spPr>
          <a:xfrm>
            <a:off x="3937480" y="3151566"/>
            <a:ext cx="2069003" cy="307777"/>
          </a:xfrm>
          <a:prstGeom prst="rect">
            <a:avLst/>
          </a:prstGeom>
        </p:spPr>
        <p:txBody>
          <a:bodyPr wrap="square">
            <a:spAutoFit/>
          </a:bodyPr>
          <a:lstStyle/>
          <a:p>
            <a:r>
              <a:rPr lang="en-US" sz="1400" b="1" dirty="0">
                <a:solidFill>
                  <a:srgbClr val="FF0000"/>
                </a:solidFill>
                <a:latin typeface="Calibri" panose="020F0502020204030204" pitchFamily="34" charset="0"/>
                <a:cs typeface="Calibri" panose="020F0502020204030204" pitchFamily="34" charset="0"/>
              </a:rPr>
              <a:t>Testing The Models</a:t>
            </a:r>
            <a:endParaRPr lang="en-IN" sz="14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663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3"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a:extLst>
            <a:ext uri="{FF2B5EF4-FFF2-40B4-BE49-F238E27FC236}">
              <a16:creationId xmlns:a16="http://schemas.microsoft.com/office/drawing/2014/main" id="{B7DA2806-02B6-42BF-482B-395FB81A5BD6}"/>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B735FB78-DB1A-14DC-DEC3-EE53A7FF143E}"/>
              </a:ext>
            </a:extLst>
          </p:cNvPr>
          <p:cNvSpPr>
            <a:spLocks noGrp="1"/>
          </p:cNvSpPr>
          <p:nvPr>
            <p:ph idx="1"/>
          </p:nvPr>
        </p:nvSpPr>
        <p:spPr>
          <a:xfrm>
            <a:off x="317499" y="1164588"/>
            <a:ext cx="8508999" cy="4699572"/>
          </a:xfrm>
        </p:spPr>
        <p:txBody>
          <a:bodyPr/>
          <a:lstStyle/>
          <a:p>
            <a:pPr marL="285750" indent="-285750">
              <a:lnSpc>
                <a:spcPct val="150000"/>
              </a:lnSpc>
              <a:buFont typeface="Arial" panose="020B0604020202020204" pitchFamily="34" charset="0"/>
              <a:buChar char="•"/>
            </a:pPr>
            <a:r>
              <a:rPr lang="en-DE" sz="2400" dirty="0">
                <a:solidFill>
                  <a:schemeClr val="bg1"/>
                </a:solidFill>
                <a:effectLst/>
                <a:latin typeface="Arial" panose="020B0604020202020204" pitchFamily="34" charset="0"/>
                <a:ea typeface="Aptos" panose="020B0004020202020204" pitchFamily="34" charset="0"/>
                <a:cs typeface="Arial" panose="020B0604020202020204" pitchFamily="34" charset="0"/>
              </a:rPr>
              <a:t>Recap</a:t>
            </a:r>
            <a:r>
              <a:rPr lang="en-DE" sz="2400" dirty="0">
                <a:solidFill>
                  <a:schemeClr val="bg1"/>
                </a:solidFill>
                <a:effectLst/>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de-DE" sz="2400" dirty="0">
                <a:solidFill>
                  <a:schemeClr val="bg1"/>
                </a:solidFill>
              </a:rPr>
              <a:t>Milestones</a:t>
            </a:r>
          </a:p>
          <a:p>
            <a:pPr marL="285750" indent="-285750">
              <a:lnSpc>
                <a:spcPct val="150000"/>
              </a:lnSpc>
              <a:buFont typeface="Arial" panose="020B0604020202020204" pitchFamily="34" charset="0"/>
              <a:buChar char="•"/>
            </a:pPr>
            <a:r>
              <a:rPr lang="de-DE" sz="2400" b="1" dirty="0">
                <a:solidFill>
                  <a:schemeClr val="bg1"/>
                </a:solidFill>
              </a:rPr>
              <a:t>Web </a:t>
            </a:r>
            <a:r>
              <a:rPr lang="de-DE" sz="2400" b="1" dirty="0" err="1">
                <a:solidFill>
                  <a:schemeClr val="bg1"/>
                </a:solidFill>
              </a:rPr>
              <a:t>Application</a:t>
            </a:r>
            <a:endParaRPr lang="de-DE" sz="2400" b="1" dirty="0">
              <a:solidFill>
                <a:schemeClr val="bg1"/>
              </a:solidFill>
            </a:endParaRPr>
          </a:p>
          <a:p>
            <a:pPr marL="285750" indent="-285750">
              <a:lnSpc>
                <a:spcPct val="150000"/>
              </a:lnSpc>
              <a:buFont typeface="Arial" panose="020B0604020202020204" pitchFamily="34" charset="0"/>
              <a:buChar char="•"/>
            </a:pPr>
            <a:r>
              <a:rPr lang="de-DE" sz="2400" dirty="0">
                <a:solidFill>
                  <a:schemeClr val="bg1"/>
                </a:solidFill>
              </a:rPr>
              <a:t>AI </a:t>
            </a:r>
            <a:r>
              <a:rPr lang="de-DE" sz="2400" dirty="0" err="1">
                <a:solidFill>
                  <a:schemeClr val="bg1"/>
                </a:solidFill>
              </a:rPr>
              <a:t>training</a:t>
            </a:r>
            <a:endParaRPr lang="de-DE" sz="2400" dirty="0">
              <a:solidFill>
                <a:schemeClr val="bg1"/>
              </a:solidFill>
            </a:endParaRPr>
          </a:p>
          <a:p>
            <a:pPr marL="285750" indent="-285750">
              <a:lnSpc>
                <a:spcPct val="150000"/>
              </a:lnSpc>
              <a:buFont typeface="Arial" panose="020B0604020202020204" pitchFamily="34" charset="0"/>
              <a:buChar char="•"/>
            </a:pPr>
            <a:r>
              <a:rPr lang="de-DE" sz="2400" dirty="0">
                <a:solidFill>
                  <a:schemeClr val="bg1"/>
                </a:solidFill>
              </a:rPr>
              <a:t>Demo</a:t>
            </a:r>
          </a:p>
          <a:p>
            <a:endParaRPr sz="2200" dirty="0"/>
          </a:p>
        </p:txBody>
      </p:sp>
      <p:sp>
        <p:nvSpPr>
          <p:cNvPr id="3" name="Titel 2">
            <a:extLst>
              <a:ext uri="{FF2B5EF4-FFF2-40B4-BE49-F238E27FC236}">
                <a16:creationId xmlns:a16="http://schemas.microsoft.com/office/drawing/2014/main" id="{BCAB90DF-1611-3C8B-1336-FBED6E36CB7B}"/>
              </a:ext>
            </a:extLst>
          </p:cNvPr>
          <p:cNvSpPr>
            <a:spLocks noGrp="1"/>
          </p:cNvSpPr>
          <p:nvPr>
            <p:ph type="title"/>
          </p:nvPr>
        </p:nvSpPr>
        <p:spPr>
          <a:xfrm>
            <a:off x="317500" y="516143"/>
            <a:ext cx="8508999" cy="410369"/>
          </a:xfrm>
          <a:prstGeom prst="rect">
            <a:avLst/>
          </a:prstGeom>
        </p:spPr>
        <p:txBody>
          <a:bodyPr/>
          <a:lstStyle/>
          <a:p>
            <a:r>
              <a:rPr lang="de-DE" sz="3200" dirty="0">
                <a:solidFill>
                  <a:schemeClr val="bg1"/>
                </a:solidFill>
              </a:rPr>
              <a:t>Agenda</a:t>
            </a:r>
            <a:r>
              <a:rPr lang="de-DE" sz="3000" dirty="0"/>
              <a:t>	</a:t>
            </a:r>
          </a:p>
        </p:txBody>
      </p:sp>
      <p:sp>
        <p:nvSpPr>
          <p:cNvPr id="5" name="Slide Number Placeholder 4">
            <a:extLst>
              <a:ext uri="{FF2B5EF4-FFF2-40B4-BE49-F238E27FC236}">
                <a16:creationId xmlns:a16="http://schemas.microsoft.com/office/drawing/2014/main" id="{E42C71B6-895A-2B03-0AD3-CF18678E9D8C}"/>
              </a:ext>
            </a:extLst>
          </p:cNvPr>
          <p:cNvSpPr>
            <a:spLocks noGrp="1"/>
          </p:cNvSpPr>
          <p:nvPr>
            <p:ph type="sldNum" sz="quarter" idx="11"/>
          </p:nvPr>
        </p:nvSpPr>
        <p:spPr/>
        <p:txBody>
          <a:bodyPr/>
          <a:lstStyle/>
          <a:p>
            <a:fld id="{CE58CB1E-F828-4F11-99E0-327109AF9DA4}" type="slidenum">
              <a:rPr lang="de-DE" smtClean="0"/>
              <a:pPr/>
              <a:t>7</a:t>
            </a:fld>
            <a:endParaRPr lang="de-DE"/>
          </a:p>
        </p:txBody>
      </p:sp>
      <p:pic>
        <p:nvPicPr>
          <p:cNvPr id="8" name="Picture 7">
            <a:extLst>
              <a:ext uri="{FF2B5EF4-FFF2-40B4-BE49-F238E27FC236}">
                <a16:creationId xmlns:a16="http://schemas.microsoft.com/office/drawing/2014/main" id="{855F9BF6-CFD8-E647-AFBB-9CE0296B507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067554" y="167146"/>
            <a:ext cx="983848" cy="648445"/>
          </a:xfrm>
          <a:prstGeom prst="rect">
            <a:avLst/>
          </a:prstGeom>
        </p:spPr>
      </p:pic>
      <p:pic>
        <p:nvPicPr>
          <p:cNvPr id="28" name="Graphic 27" descr="Books outline">
            <a:extLst>
              <a:ext uri="{FF2B5EF4-FFF2-40B4-BE49-F238E27FC236}">
                <a16:creationId xmlns:a16="http://schemas.microsoft.com/office/drawing/2014/main" id="{206CD768-90CC-DE72-A512-D6D9CC1C11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9809" y="1179698"/>
            <a:ext cx="618535" cy="618535"/>
          </a:xfrm>
          <a:prstGeom prst="rect">
            <a:avLst/>
          </a:prstGeom>
        </p:spPr>
      </p:pic>
      <p:pic>
        <p:nvPicPr>
          <p:cNvPr id="10" name="Graphic 9" descr="Gears outline">
            <a:extLst>
              <a:ext uri="{FF2B5EF4-FFF2-40B4-BE49-F238E27FC236}">
                <a16:creationId xmlns:a16="http://schemas.microsoft.com/office/drawing/2014/main" id="{C2A5D2E4-6720-97C4-F129-32984A0EDF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9077" y="2772423"/>
            <a:ext cx="729759" cy="729759"/>
          </a:xfrm>
          <a:prstGeom prst="rect">
            <a:avLst/>
          </a:prstGeom>
        </p:spPr>
      </p:pic>
      <p:pic>
        <p:nvPicPr>
          <p:cNvPr id="12" name="Graphic 11" descr="Projector screen outline">
            <a:extLst>
              <a:ext uri="{FF2B5EF4-FFF2-40B4-BE49-F238E27FC236}">
                <a16:creationId xmlns:a16="http://schemas.microsoft.com/office/drawing/2014/main" id="{9EBFDB29-B9C0-0524-28A8-36BD9E054C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1765" y="3419867"/>
            <a:ext cx="618536" cy="618536"/>
          </a:xfrm>
          <a:prstGeom prst="rect">
            <a:avLst/>
          </a:prstGeom>
        </p:spPr>
      </p:pic>
      <p:pic>
        <p:nvPicPr>
          <p:cNvPr id="14" name="Graphic 13" descr="Greek Temple outline">
            <a:extLst>
              <a:ext uri="{FF2B5EF4-FFF2-40B4-BE49-F238E27FC236}">
                <a16:creationId xmlns:a16="http://schemas.microsoft.com/office/drawing/2014/main" id="{71CF5786-5E6E-98B3-9BE5-89977291D1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46063" y="1711931"/>
            <a:ext cx="618535" cy="618535"/>
          </a:xfrm>
          <a:prstGeom prst="rect">
            <a:avLst/>
          </a:prstGeom>
        </p:spPr>
      </p:pic>
      <p:pic>
        <p:nvPicPr>
          <p:cNvPr id="11" name="Graphic 10" descr="Web design outline">
            <a:extLst>
              <a:ext uri="{FF2B5EF4-FFF2-40B4-BE49-F238E27FC236}">
                <a16:creationId xmlns:a16="http://schemas.microsoft.com/office/drawing/2014/main" id="{70F96AE2-99BE-84E4-79BA-E2D11C99CF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68103" y="2271538"/>
            <a:ext cx="618535" cy="618535"/>
          </a:xfrm>
          <a:prstGeom prst="rect">
            <a:avLst/>
          </a:prstGeom>
        </p:spPr>
      </p:pic>
    </p:spTree>
    <p:extLst>
      <p:ext uri="{BB962C8B-B14F-4D97-AF65-F5344CB8AC3E}">
        <p14:creationId xmlns:p14="http://schemas.microsoft.com/office/powerpoint/2010/main" val="2773731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9D2A1-CAD5-687C-A2B3-0B3E6B3CC80C}"/>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A38A3C99-AED2-2BA0-62BD-25723DD0BB29}"/>
              </a:ext>
            </a:extLst>
          </p:cNvPr>
          <p:cNvSpPr txBox="1"/>
          <p:nvPr/>
        </p:nvSpPr>
        <p:spPr>
          <a:xfrm>
            <a:off x="325676" y="317516"/>
            <a:ext cx="5467928" cy="584775"/>
          </a:xfrm>
          <a:prstGeom prst="rect">
            <a:avLst/>
          </a:prstGeom>
          <a:noFill/>
        </p:spPr>
        <p:txBody>
          <a:bodyPr wrap="square" rtlCol="0">
            <a:spAutoFit/>
          </a:bodyPr>
          <a:lstStyle/>
          <a:p>
            <a:pPr algn="ctr"/>
            <a:r>
              <a:rPr lang="en-US" sz="3200" b="1" dirty="0">
                <a:latin typeface="Arial" panose="020B0604020202020204" pitchFamily="34" charset="0"/>
                <a:ea typeface="Cambria" panose="02040503050406030204" pitchFamily="18" charset="0"/>
                <a:cs typeface="Arial" panose="020B0604020202020204" pitchFamily="34" charset="0"/>
              </a:rPr>
              <a:t>Web application Overview</a:t>
            </a:r>
          </a:p>
        </p:txBody>
      </p:sp>
      <p:pic>
        <p:nvPicPr>
          <p:cNvPr id="1026" name="Picture 2">
            <a:extLst>
              <a:ext uri="{FF2B5EF4-FFF2-40B4-BE49-F238E27FC236}">
                <a16:creationId xmlns:a16="http://schemas.microsoft.com/office/drawing/2014/main" id="{C825516C-FA05-7555-1A8E-CEBADE29E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76" y="1109359"/>
            <a:ext cx="8267178" cy="513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09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a:extLst>
            <a:ext uri="{FF2B5EF4-FFF2-40B4-BE49-F238E27FC236}">
              <a16:creationId xmlns:a16="http://schemas.microsoft.com/office/drawing/2014/main" id="{5A978611-EE33-B743-91C8-3D1779DB9954}"/>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BE856E38-18F9-9F7F-66D1-F8154F6BC7BD}"/>
              </a:ext>
            </a:extLst>
          </p:cNvPr>
          <p:cNvSpPr>
            <a:spLocks noGrp="1"/>
          </p:cNvSpPr>
          <p:nvPr>
            <p:ph idx="1"/>
          </p:nvPr>
        </p:nvSpPr>
        <p:spPr>
          <a:xfrm>
            <a:off x="317499" y="1164588"/>
            <a:ext cx="8508999" cy="4699572"/>
          </a:xfrm>
        </p:spPr>
        <p:txBody>
          <a:bodyPr/>
          <a:lstStyle/>
          <a:p>
            <a:pPr marL="285750" indent="-285750">
              <a:lnSpc>
                <a:spcPct val="150000"/>
              </a:lnSpc>
              <a:buFont typeface="Arial" panose="020B0604020202020204" pitchFamily="34" charset="0"/>
              <a:buChar char="•"/>
            </a:pPr>
            <a:r>
              <a:rPr lang="en-DE" sz="2400" dirty="0">
                <a:solidFill>
                  <a:schemeClr val="bg1"/>
                </a:solidFill>
                <a:effectLst/>
                <a:latin typeface="Arial" panose="020B0604020202020204" pitchFamily="34" charset="0"/>
                <a:ea typeface="Aptos" panose="020B0004020202020204" pitchFamily="34" charset="0"/>
                <a:cs typeface="Arial" panose="020B0604020202020204" pitchFamily="34" charset="0"/>
              </a:rPr>
              <a:t>Recap</a:t>
            </a:r>
            <a:r>
              <a:rPr lang="en-DE" sz="2400" dirty="0">
                <a:solidFill>
                  <a:schemeClr val="bg1"/>
                </a:solidFill>
                <a:effectLst/>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de-DE" sz="2400" dirty="0">
                <a:solidFill>
                  <a:schemeClr val="bg1"/>
                </a:solidFill>
              </a:rPr>
              <a:t>Milestones</a:t>
            </a:r>
          </a:p>
          <a:p>
            <a:pPr marL="285750" indent="-285750">
              <a:lnSpc>
                <a:spcPct val="150000"/>
              </a:lnSpc>
              <a:buFont typeface="Arial" panose="020B0604020202020204" pitchFamily="34" charset="0"/>
              <a:buChar char="•"/>
            </a:pPr>
            <a:r>
              <a:rPr lang="de-DE" sz="2400" dirty="0">
                <a:solidFill>
                  <a:schemeClr val="bg1"/>
                </a:solidFill>
              </a:rPr>
              <a:t>Web </a:t>
            </a:r>
            <a:r>
              <a:rPr lang="de-DE" sz="2400" dirty="0" err="1">
                <a:solidFill>
                  <a:schemeClr val="bg1"/>
                </a:solidFill>
              </a:rPr>
              <a:t>Application</a:t>
            </a:r>
            <a:endParaRPr lang="de-DE" sz="2400" dirty="0">
              <a:solidFill>
                <a:schemeClr val="bg1"/>
              </a:solidFill>
            </a:endParaRPr>
          </a:p>
          <a:p>
            <a:pPr marL="285750" indent="-285750">
              <a:lnSpc>
                <a:spcPct val="150000"/>
              </a:lnSpc>
              <a:buFont typeface="Arial" panose="020B0604020202020204" pitchFamily="34" charset="0"/>
              <a:buChar char="•"/>
            </a:pPr>
            <a:r>
              <a:rPr lang="de-DE" sz="2400" b="1" dirty="0">
                <a:solidFill>
                  <a:schemeClr val="bg1"/>
                </a:solidFill>
              </a:rPr>
              <a:t>AI </a:t>
            </a:r>
            <a:r>
              <a:rPr lang="de-DE" sz="2400" b="1" dirty="0" err="1">
                <a:solidFill>
                  <a:schemeClr val="bg1"/>
                </a:solidFill>
              </a:rPr>
              <a:t>training</a:t>
            </a:r>
            <a:endParaRPr lang="de-DE" sz="2400" b="1" dirty="0">
              <a:solidFill>
                <a:schemeClr val="bg1"/>
              </a:solidFill>
            </a:endParaRPr>
          </a:p>
          <a:p>
            <a:pPr marL="285750" indent="-285750">
              <a:lnSpc>
                <a:spcPct val="150000"/>
              </a:lnSpc>
              <a:buFont typeface="Arial" panose="020B0604020202020204" pitchFamily="34" charset="0"/>
              <a:buChar char="•"/>
            </a:pPr>
            <a:r>
              <a:rPr lang="de-DE" sz="2400" dirty="0">
                <a:solidFill>
                  <a:schemeClr val="bg1"/>
                </a:solidFill>
              </a:rPr>
              <a:t>Demo</a:t>
            </a:r>
          </a:p>
          <a:p>
            <a:endParaRPr sz="2200" dirty="0"/>
          </a:p>
        </p:txBody>
      </p:sp>
      <p:sp>
        <p:nvSpPr>
          <p:cNvPr id="3" name="Titel 2">
            <a:extLst>
              <a:ext uri="{FF2B5EF4-FFF2-40B4-BE49-F238E27FC236}">
                <a16:creationId xmlns:a16="http://schemas.microsoft.com/office/drawing/2014/main" id="{64DEE8E2-22B2-9AD5-D977-E872950BF795}"/>
              </a:ext>
            </a:extLst>
          </p:cNvPr>
          <p:cNvSpPr>
            <a:spLocks noGrp="1"/>
          </p:cNvSpPr>
          <p:nvPr>
            <p:ph type="title"/>
          </p:nvPr>
        </p:nvSpPr>
        <p:spPr>
          <a:xfrm>
            <a:off x="317500" y="516143"/>
            <a:ext cx="8508999" cy="410369"/>
          </a:xfrm>
          <a:prstGeom prst="rect">
            <a:avLst/>
          </a:prstGeom>
        </p:spPr>
        <p:txBody>
          <a:bodyPr/>
          <a:lstStyle/>
          <a:p>
            <a:r>
              <a:rPr lang="de-DE" sz="3200" dirty="0">
                <a:solidFill>
                  <a:schemeClr val="bg1"/>
                </a:solidFill>
              </a:rPr>
              <a:t>Agenda</a:t>
            </a:r>
            <a:r>
              <a:rPr lang="de-DE" sz="3000" dirty="0"/>
              <a:t>	</a:t>
            </a:r>
          </a:p>
        </p:txBody>
      </p:sp>
      <p:sp>
        <p:nvSpPr>
          <p:cNvPr id="5" name="Slide Number Placeholder 4">
            <a:extLst>
              <a:ext uri="{FF2B5EF4-FFF2-40B4-BE49-F238E27FC236}">
                <a16:creationId xmlns:a16="http://schemas.microsoft.com/office/drawing/2014/main" id="{E18518EF-B43A-01BD-FCD3-DFE326C91C64}"/>
              </a:ext>
            </a:extLst>
          </p:cNvPr>
          <p:cNvSpPr>
            <a:spLocks noGrp="1"/>
          </p:cNvSpPr>
          <p:nvPr>
            <p:ph type="sldNum" sz="quarter" idx="11"/>
          </p:nvPr>
        </p:nvSpPr>
        <p:spPr/>
        <p:txBody>
          <a:bodyPr/>
          <a:lstStyle/>
          <a:p>
            <a:fld id="{CE58CB1E-F828-4F11-99E0-327109AF9DA4}" type="slidenum">
              <a:rPr lang="de-DE" smtClean="0"/>
              <a:pPr/>
              <a:t>9</a:t>
            </a:fld>
            <a:endParaRPr lang="de-DE"/>
          </a:p>
        </p:txBody>
      </p:sp>
      <p:pic>
        <p:nvPicPr>
          <p:cNvPr id="8" name="Picture 7">
            <a:extLst>
              <a:ext uri="{FF2B5EF4-FFF2-40B4-BE49-F238E27FC236}">
                <a16:creationId xmlns:a16="http://schemas.microsoft.com/office/drawing/2014/main" id="{4FA75379-7D36-08A4-B000-5F1812DD14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8067554" y="167146"/>
            <a:ext cx="983848" cy="648445"/>
          </a:xfrm>
          <a:prstGeom prst="rect">
            <a:avLst/>
          </a:prstGeom>
        </p:spPr>
      </p:pic>
      <p:pic>
        <p:nvPicPr>
          <p:cNvPr id="28" name="Graphic 27" descr="Books outline">
            <a:extLst>
              <a:ext uri="{FF2B5EF4-FFF2-40B4-BE49-F238E27FC236}">
                <a16:creationId xmlns:a16="http://schemas.microsoft.com/office/drawing/2014/main" id="{DF4DE7CE-2551-F661-F87D-B8760711F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9809" y="1179698"/>
            <a:ext cx="618535" cy="618535"/>
          </a:xfrm>
          <a:prstGeom prst="rect">
            <a:avLst/>
          </a:prstGeom>
        </p:spPr>
      </p:pic>
      <p:pic>
        <p:nvPicPr>
          <p:cNvPr id="10" name="Graphic 9" descr="Gears outline">
            <a:extLst>
              <a:ext uri="{FF2B5EF4-FFF2-40B4-BE49-F238E27FC236}">
                <a16:creationId xmlns:a16="http://schemas.microsoft.com/office/drawing/2014/main" id="{7353A73F-0051-B0F7-8733-CC2ED3F634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29077" y="2772423"/>
            <a:ext cx="729759" cy="729759"/>
          </a:xfrm>
          <a:prstGeom prst="rect">
            <a:avLst/>
          </a:prstGeom>
        </p:spPr>
      </p:pic>
      <p:pic>
        <p:nvPicPr>
          <p:cNvPr id="12" name="Graphic 11" descr="Projector screen outline">
            <a:extLst>
              <a:ext uri="{FF2B5EF4-FFF2-40B4-BE49-F238E27FC236}">
                <a16:creationId xmlns:a16="http://schemas.microsoft.com/office/drawing/2014/main" id="{3ADAE787-EDDD-D13A-DB46-DD23105041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1765" y="3419867"/>
            <a:ext cx="618536" cy="618536"/>
          </a:xfrm>
          <a:prstGeom prst="rect">
            <a:avLst/>
          </a:prstGeom>
        </p:spPr>
      </p:pic>
      <p:pic>
        <p:nvPicPr>
          <p:cNvPr id="14" name="Graphic 13" descr="Greek Temple outline">
            <a:extLst>
              <a:ext uri="{FF2B5EF4-FFF2-40B4-BE49-F238E27FC236}">
                <a16:creationId xmlns:a16="http://schemas.microsoft.com/office/drawing/2014/main" id="{38117988-ABD6-B731-77D1-50EFA1D3EA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46063" y="1711931"/>
            <a:ext cx="618535" cy="618535"/>
          </a:xfrm>
          <a:prstGeom prst="rect">
            <a:avLst/>
          </a:prstGeom>
        </p:spPr>
      </p:pic>
      <p:pic>
        <p:nvPicPr>
          <p:cNvPr id="11" name="Graphic 10" descr="Web design outline">
            <a:extLst>
              <a:ext uri="{FF2B5EF4-FFF2-40B4-BE49-F238E27FC236}">
                <a16:creationId xmlns:a16="http://schemas.microsoft.com/office/drawing/2014/main" id="{BD6FB8F7-6131-3F93-8DB2-DB0C6C8046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68103" y="2271538"/>
            <a:ext cx="618535" cy="618535"/>
          </a:xfrm>
          <a:prstGeom prst="rect">
            <a:avLst/>
          </a:prstGeom>
        </p:spPr>
      </p:pic>
    </p:spTree>
    <p:extLst>
      <p:ext uri="{BB962C8B-B14F-4D97-AF65-F5344CB8AC3E}">
        <p14:creationId xmlns:p14="http://schemas.microsoft.com/office/powerpoint/2010/main" val="2833334381"/>
      </p:ext>
    </p:extLst>
  </p:cSld>
  <p:clrMapOvr>
    <a:masterClrMapping/>
  </p:clrMapOvr>
</p:sld>
</file>

<file path=ppt/theme/theme1.xml><?xml version="1.0" encoding="utf-8"?>
<a:theme xmlns:a="http://schemas.openxmlformats.org/drawingml/2006/main" name="160104_TUM_Praesentation_p_v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2111_Praesentationsvorlage_3-4.potx" id="{E3E66A17-0EF0-46CD-8907-9753BEE56508}" vid="{32A39860-FA99-4969-AF45-0EBC09AD50AC}"/>
    </a:ext>
  </a:ext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2111_Praesentationsvorlage_3-4.potx" id="{E3E66A17-0EF0-46CD-8907-9753BEE56508}" vid="{542414DD-1AB1-4934-9D21-18D278FFA6A2}"/>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2111_Praesentationsvorlage_3-4.potx" id="{E3E66A17-0EF0-46CD-8907-9753BEE56508}" vid="{1B33C84E-A047-469B-BC95-C47A0D75E7D4}"/>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2111_Praesentationsvorlage_3-4.potx" id="{E3E66A17-0EF0-46CD-8907-9753BEE56508}" vid="{EC12F363-7FA2-4DC8-84B9-377A0C80B977}"/>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2111_Praesentationsvorlage_3-4.potx" id="{E3E66A17-0EF0-46CD-8907-9753BEE56508}" vid="{AAB6A1EF-4218-468C-996D-D111911946E8}"/>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2111_Praesentationsvorlage_3-4.potx" id="{E3E66A17-0EF0-46CD-8907-9753BEE56508}" vid="{7F103719-950A-419C-B233-B41970B81966}"/>
    </a:ext>
  </a:extLst>
</a:theme>
</file>

<file path=ppt/theme/theme7.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160104_TUM_Praesentation_p_v1</Template>
  <TotalTime>29152</TotalTime>
  <Words>656</Words>
  <Application>Microsoft Macintosh PowerPoint</Application>
  <PresentationFormat>On-screen Show (4:3)</PresentationFormat>
  <Paragraphs>127</Paragraphs>
  <Slides>18</Slides>
  <Notes>2</Notes>
  <HiddenSlides>0</HiddenSlides>
  <MMClips>1</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18</vt:i4>
      </vt:variant>
    </vt:vector>
  </HeadingPairs>
  <TitlesOfParts>
    <vt:vector size="34" baseType="lpstr">
      <vt:lpstr>Arial</vt:lpstr>
      <vt:lpstr>Calibri</vt:lpstr>
      <vt:lpstr>Cambria</vt:lpstr>
      <vt:lpstr>Candara</vt:lpstr>
      <vt:lpstr>Courier New</vt:lpstr>
      <vt:lpstr>Georgia Pro</vt:lpstr>
      <vt:lpstr>Georgia Pro Light</vt:lpstr>
      <vt:lpstr>Helvetica Neue</vt:lpstr>
      <vt:lpstr>Symbol</vt:lpstr>
      <vt:lpstr>Wingdings</vt:lpstr>
      <vt:lpstr>160104_TUM_Praesentation_p_v1</vt:lpstr>
      <vt:lpstr>Titel 2</vt:lpstr>
      <vt:lpstr>Titel 3</vt:lpstr>
      <vt:lpstr>Inhalt</vt:lpstr>
      <vt:lpstr>Kapiteltrenner blau</vt:lpstr>
      <vt:lpstr>Kapiteltrenner schwarz</vt:lpstr>
      <vt:lpstr>Praktikum Next Generation programming  </vt:lpstr>
      <vt:lpstr>Agenda </vt:lpstr>
      <vt:lpstr>Main Idea</vt:lpstr>
      <vt:lpstr>PowerPoint Presentation</vt:lpstr>
      <vt:lpstr>Agenda </vt:lpstr>
      <vt:lpstr>PowerPoint Presentation</vt:lpstr>
      <vt:lpstr>Agenda </vt:lpstr>
      <vt:lpstr>PowerPoint Presentation</vt:lpstr>
      <vt:lpstr>Agenda </vt:lpstr>
      <vt:lpstr>PowerPoint Presentation</vt:lpstr>
      <vt:lpstr>PowerPoint Presentation</vt:lpstr>
      <vt:lpstr>PowerPoint Presentation</vt:lpstr>
      <vt:lpstr>PowerPoint Presentation</vt:lpstr>
      <vt:lpstr>PowerPoint Presentation</vt:lpstr>
      <vt:lpstr>PowerPoint Presentation</vt:lpstr>
      <vt:lpstr>Agenda </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Aufgabe A220 – Gruppe 137</dc:title>
  <dc:creator>Nermine Loukil</dc:creator>
  <cp:lastModifiedBy>Nermine Loukil</cp:lastModifiedBy>
  <cp:revision>61</cp:revision>
  <cp:lastPrinted>2015-07-30T14:04:45Z</cp:lastPrinted>
  <dcterms:created xsi:type="dcterms:W3CDTF">2024-02-03T09:55:59Z</dcterms:created>
  <dcterms:modified xsi:type="dcterms:W3CDTF">2025-01-16T10:06:50Z</dcterms:modified>
</cp:coreProperties>
</file>